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2" r:id="rId2"/>
    <p:sldId id="257" r:id="rId3"/>
    <p:sldId id="303" r:id="rId4"/>
    <p:sldId id="258" r:id="rId5"/>
    <p:sldId id="301" r:id="rId6"/>
    <p:sldId id="260" r:id="rId7"/>
    <p:sldId id="302" r:id="rId8"/>
    <p:sldId id="261" r:id="rId9"/>
    <p:sldId id="262" r:id="rId10"/>
    <p:sldId id="263" r:id="rId11"/>
    <p:sldId id="295" r:id="rId12"/>
    <p:sldId id="299" r:id="rId13"/>
    <p:sldId id="266" r:id="rId14"/>
    <p:sldId id="304" r:id="rId15"/>
    <p:sldId id="293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52E"/>
    <a:srgbClr val="0F2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3AC33-AF4A-420B-9F85-8CBCC5B9AE12}" v="56" dt="2026-06-08T10:37:37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945" autoAdjust="0"/>
  </p:normalViewPr>
  <p:slideViewPr>
    <p:cSldViewPr>
      <p:cViewPr varScale="1">
        <p:scale>
          <a:sx n="46" d="100"/>
          <a:sy n="46" d="100"/>
        </p:scale>
        <p:origin x="96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Scaramuzzino" userId="668f4c3791513b63" providerId="LiveId" clId="{87C3FE39-C5E8-4306-8004-870D4D1AEA37}"/>
    <pc:docChg chg="undo redo custSel addSld delSld modSld sldOrd">
      <pc:chgData name="Claudia Scaramuzzino" userId="668f4c3791513b63" providerId="LiveId" clId="{87C3FE39-C5E8-4306-8004-870D4D1AEA37}" dt="2026-06-08T10:38:02.053" v="3053" actId="122"/>
      <pc:docMkLst>
        <pc:docMk/>
      </pc:docMkLst>
      <pc:sldChg chg="addSp delSp modSp mod">
        <pc:chgData name="Claudia Scaramuzzino" userId="668f4c3791513b63" providerId="LiveId" clId="{87C3FE39-C5E8-4306-8004-870D4D1AEA37}" dt="2026-06-04T11:43:19.639" v="2938" actId="20577"/>
        <pc:sldMkLst>
          <pc:docMk/>
          <pc:sldMk cId="0" sldId="257"/>
        </pc:sldMkLst>
        <pc:spChg chg="add mod">
          <ac:chgData name="Claudia Scaramuzzino" userId="668f4c3791513b63" providerId="LiveId" clId="{87C3FE39-C5E8-4306-8004-870D4D1AEA37}" dt="2026-06-04T11:43:19.639" v="2938" actId="20577"/>
          <ac:spMkLst>
            <pc:docMk/>
            <pc:sldMk cId="0" sldId="257"/>
            <ac:spMk id="7" creationId="{64C08E12-C9BC-F1DE-AD55-365A56963181}"/>
          </ac:spMkLst>
        </pc:spChg>
        <pc:spChg chg="add mod">
          <ac:chgData name="Claudia Scaramuzzino" userId="668f4c3791513b63" providerId="LiveId" clId="{87C3FE39-C5E8-4306-8004-870D4D1AEA37}" dt="2026-05-30T13:12:53.202" v="2533" actId="1076"/>
          <ac:spMkLst>
            <pc:docMk/>
            <pc:sldMk cId="0" sldId="257"/>
            <ac:spMk id="10" creationId="{819471F3-47DE-B771-C7C6-DB67C370BDC0}"/>
          </ac:spMkLst>
        </pc:spChg>
        <pc:graphicFrameChg chg="add mod modGraphic">
          <ac:chgData name="Claudia Scaramuzzino" userId="668f4c3791513b63" providerId="LiveId" clId="{87C3FE39-C5E8-4306-8004-870D4D1AEA37}" dt="2026-05-30T13:15:07.122" v="2557"/>
          <ac:graphicFrameMkLst>
            <pc:docMk/>
            <pc:sldMk cId="0" sldId="257"/>
            <ac:graphicFrameMk id="11" creationId="{074327BD-10F1-6A80-D051-35963BE7AE53}"/>
          </ac:graphicFrameMkLst>
        </pc:graphicFrameChg>
        <pc:graphicFrameChg chg="add mod modGraphic">
          <ac:chgData name="Claudia Scaramuzzino" userId="668f4c3791513b63" providerId="LiveId" clId="{87C3FE39-C5E8-4306-8004-870D4D1AEA37}" dt="2026-05-30T13:15:00.384" v="2556" actId="403"/>
          <ac:graphicFrameMkLst>
            <pc:docMk/>
            <pc:sldMk cId="0" sldId="257"/>
            <ac:graphicFrameMk id="12" creationId="{508B0BCA-7D7D-7DE7-578B-ACB8FDA81898}"/>
          </ac:graphicFrameMkLst>
        </pc:graphicFrameChg>
        <pc:picChg chg="add mod modCrop">
          <ac:chgData name="Claudia Scaramuzzino" userId="668f4c3791513b63" providerId="LiveId" clId="{87C3FE39-C5E8-4306-8004-870D4D1AEA37}" dt="2026-05-30T13:13:46.848" v="2546" actId="1038"/>
          <ac:picMkLst>
            <pc:docMk/>
            <pc:sldMk cId="0" sldId="257"/>
            <ac:picMk id="4" creationId="{4DE40C00-3D7F-0888-623C-BCD221038A6D}"/>
          </ac:picMkLst>
        </pc:picChg>
      </pc:sldChg>
      <pc:sldChg chg="addSp modSp">
        <pc:chgData name="Claudia Scaramuzzino" userId="668f4c3791513b63" providerId="LiveId" clId="{87C3FE39-C5E8-4306-8004-870D4D1AEA37}" dt="2026-05-23T12:57:40.992" v="947"/>
        <pc:sldMkLst>
          <pc:docMk/>
          <pc:sldMk cId="0" sldId="258"/>
        </pc:sldMkLst>
      </pc:sldChg>
      <pc:sldChg chg="addSp modSp mod">
        <pc:chgData name="Claudia Scaramuzzino" userId="668f4c3791513b63" providerId="LiveId" clId="{87C3FE39-C5E8-4306-8004-870D4D1AEA37}" dt="2026-06-04T10:13:24.762" v="2836" actId="1036"/>
        <pc:sldMkLst>
          <pc:docMk/>
          <pc:sldMk cId="0" sldId="260"/>
        </pc:sldMkLst>
        <pc:spChg chg="add mod">
          <ac:chgData name="Claudia Scaramuzzino" userId="668f4c3791513b63" providerId="LiveId" clId="{87C3FE39-C5E8-4306-8004-870D4D1AEA37}" dt="2026-06-04T10:13:24.762" v="2836" actId="1036"/>
          <ac:spMkLst>
            <pc:docMk/>
            <pc:sldMk cId="0" sldId="260"/>
            <ac:spMk id="4" creationId="{52A2DE47-E50F-B771-BF1A-624816A27820}"/>
          </ac:spMkLst>
        </pc:spChg>
        <pc:spChg chg="add mod">
          <ac:chgData name="Claudia Scaramuzzino" userId="668f4c3791513b63" providerId="LiveId" clId="{87C3FE39-C5E8-4306-8004-870D4D1AEA37}" dt="2026-05-30T14:01:34.858" v="2661" actId="1076"/>
          <ac:spMkLst>
            <pc:docMk/>
            <pc:sldMk cId="0" sldId="260"/>
            <ac:spMk id="6" creationId="{C33F4B5D-915D-2DE1-7A7F-E08E93C62256}"/>
          </ac:spMkLst>
        </pc:spChg>
        <pc:picChg chg="mod">
          <ac:chgData name="Claudia Scaramuzzino" userId="668f4c3791513b63" providerId="LiveId" clId="{87C3FE39-C5E8-4306-8004-870D4D1AEA37}" dt="2026-05-30T14:01:17.253" v="2655" actId="14100"/>
          <ac:picMkLst>
            <pc:docMk/>
            <pc:sldMk cId="0" sldId="260"/>
            <ac:picMk id="2" creationId="{00000000-0000-0000-0000-000000000000}"/>
          </ac:picMkLst>
        </pc:picChg>
      </pc:sldChg>
      <pc:sldChg chg="modSp mod">
        <pc:chgData name="Claudia Scaramuzzino" userId="668f4c3791513b63" providerId="LiveId" clId="{87C3FE39-C5E8-4306-8004-870D4D1AEA37}" dt="2026-05-23T12:25:35.894" v="26" actId="14100"/>
        <pc:sldMkLst>
          <pc:docMk/>
          <pc:sldMk cId="0" sldId="261"/>
        </pc:sldMkLst>
        <pc:picChg chg="mod">
          <ac:chgData name="Claudia Scaramuzzino" userId="668f4c3791513b63" providerId="LiveId" clId="{87C3FE39-C5E8-4306-8004-870D4D1AEA37}" dt="2026-05-23T12:25:35.894" v="26" actId="14100"/>
          <ac:picMkLst>
            <pc:docMk/>
            <pc:sldMk cId="0" sldId="261"/>
            <ac:picMk id="2" creationId="{00000000-0000-0000-0000-000000000000}"/>
          </ac:picMkLst>
        </pc:picChg>
      </pc:sldChg>
      <pc:sldChg chg="addSp modSp mod">
        <pc:chgData name="Claudia Scaramuzzino" userId="668f4c3791513b63" providerId="LiveId" clId="{87C3FE39-C5E8-4306-8004-870D4D1AEA37}" dt="2026-06-04T11:53:08.060" v="2986" actId="20577"/>
        <pc:sldMkLst>
          <pc:docMk/>
          <pc:sldMk cId="0" sldId="262"/>
        </pc:sldMkLst>
        <pc:spChg chg="add mod">
          <ac:chgData name="Claudia Scaramuzzino" userId="668f4c3791513b63" providerId="LiveId" clId="{87C3FE39-C5E8-4306-8004-870D4D1AEA37}" dt="2026-05-30T14:02:51.076" v="2670" actId="1076"/>
          <ac:spMkLst>
            <pc:docMk/>
            <pc:sldMk cId="0" sldId="262"/>
            <ac:spMk id="4" creationId="{AB38D1AB-1F0D-3CEA-CFA1-DB7012D726FB}"/>
          </ac:spMkLst>
        </pc:spChg>
        <pc:spChg chg="add mod">
          <ac:chgData name="Claudia Scaramuzzino" userId="668f4c3791513b63" providerId="LiveId" clId="{87C3FE39-C5E8-4306-8004-870D4D1AEA37}" dt="2026-05-30T14:04:33.337" v="2679" actId="1076"/>
          <ac:spMkLst>
            <pc:docMk/>
            <pc:sldMk cId="0" sldId="262"/>
            <ac:spMk id="6" creationId="{6FD3A432-039D-A99D-537F-1599FC721086}"/>
          </ac:spMkLst>
        </pc:spChg>
        <pc:spChg chg="add mod">
          <ac:chgData name="Claudia Scaramuzzino" userId="668f4c3791513b63" providerId="LiveId" clId="{87C3FE39-C5E8-4306-8004-870D4D1AEA37}" dt="2026-06-04T11:53:08.060" v="2986" actId="20577"/>
          <ac:spMkLst>
            <pc:docMk/>
            <pc:sldMk cId="0" sldId="262"/>
            <ac:spMk id="8" creationId="{02097AF9-A883-230A-9F74-15FB9CA46EC8}"/>
          </ac:spMkLst>
        </pc:spChg>
        <pc:picChg chg="mod">
          <ac:chgData name="Claudia Scaramuzzino" userId="668f4c3791513b63" providerId="LiveId" clId="{87C3FE39-C5E8-4306-8004-870D4D1AEA37}" dt="2026-05-30T14:01:56.557" v="2662" actId="14100"/>
          <ac:picMkLst>
            <pc:docMk/>
            <pc:sldMk cId="0" sldId="262"/>
            <ac:picMk id="2" creationId="{00000000-0000-0000-0000-000000000000}"/>
          </ac:picMkLst>
        </pc:picChg>
      </pc:sldChg>
      <pc:sldChg chg="addSp delSp modSp mod">
        <pc:chgData name="Claudia Scaramuzzino" userId="668f4c3791513b63" providerId="LiveId" clId="{87C3FE39-C5E8-4306-8004-870D4D1AEA37}" dt="2026-05-30T14:23:31.347" v="2779" actId="1076"/>
        <pc:sldMkLst>
          <pc:docMk/>
          <pc:sldMk cId="0" sldId="263"/>
        </pc:sldMkLst>
        <pc:spChg chg="add mod">
          <ac:chgData name="Claudia Scaramuzzino" userId="668f4c3791513b63" providerId="LiveId" clId="{87C3FE39-C5E8-4306-8004-870D4D1AEA37}" dt="2026-05-30T14:22:37.178" v="2735" actId="123"/>
          <ac:spMkLst>
            <pc:docMk/>
            <pc:sldMk cId="0" sldId="263"/>
            <ac:spMk id="4" creationId="{BAA89657-3F00-63B4-F6BC-8AEA93F45C1C}"/>
          </ac:spMkLst>
        </pc:spChg>
        <pc:spChg chg="add del mod">
          <ac:chgData name="Claudia Scaramuzzino" userId="668f4c3791513b63" providerId="LiveId" clId="{87C3FE39-C5E8-4306-8004-870D4D1AEA37}" dt="2026-05-30T14:22:27.287" v="2734" actId="1037"/>
          <ac:spMkLst>
            <pc:docMk/>
            <pc:sldMk cId="0" sldId="263"/>
            <ac:spMk id="6" creationId="{0BC1A6F8-C9DE-379F-31D6-CCD1348CD64F}"/>
          </ac:spMkLst>
        </pc:spChg>
        <pc:spChg chg="add mod">
          <ac:chgData name="Claudia Scaramuzzino" userId="668f4c3791513b63" providerId="LiveId" clId="{87C3FE39-C5E8-4306-8004-870D4D1AEA37}" dt="2026-05-30T14:22:44.154" v="2737" actId="123"/>
          <ac:spMkLst>
            <pc:docMk/>
            <pc:sldMk cId="0" sldId="263"/>
            <ac:spMk id="8" creationId="{AC22BBDE-DB89-998D-F9A9-EEC79469182F}"/>
          </ac:spMkLst>
        </pc:spChg>
        <pc:picChg chg="mod modCrop">
          <ac:chgData name="Claudia Scaramuzzino" userId="668f4c3791513b63" providerId="LiveId" clId="{87C3FE39-C5E8-4306-8004-870D4D1AEA37}" dt="2026-05-30T14:23:31.347" v="2779" actId="1076"/>
          <ac:picMkLst>
            <pc:docMk/>
            <pc:sldMk cId="0" sldId="263"/>
            <ac:picMk id="2" creationId="{00000000-0000-0000-0000-000000000000}"/>
          </ac:picMkLst>
        </pc:picChg>
      </pc:sldChg>
      <pc:sldChg chg="addSp delSp modSp mod setBg">
        <pc:chgData name="Claudia Scaramuzzino" userId="668f4c3791513b63" providerId="LiveId" clId="{87C3FE39-C5E8-4306-8004-870D4D1AEA37}" dt="2026-06-08T10:38:02.053" v="3053" actId="122"/>
        <pc:sldMkLst>
          <pc:docMk/>
          <pc:sldMk cId="0" sldId="266"/>
        </pc:sldMkLst>
        <pc:spChg chg="add mod">
          <ac:chgData name="Claudia Scaramuzzino" userId="668f4c3791513b63" providerId="LiveId" clId="{87C3FE39-C5E8-4306-8004-870D4D1AEA37}" dt="2026-06-08T10:38:02.053" v="3053" actId="122"/>
          <ac:spMkLst>
            <pc:docMk/>
            <pc:sldMk cId="0" sldId="266"/>
            <ac:spMk id="7" creationId="{96334771-C817-7676-15B6-5BA45BBC74B5}"/>
          </ac:spMkLst>
        </pc:spChg>
        <pc:graphicFrameChg chg="add mod">
          <ac:chgData name="Claudia Scaramuzzino" userId="668f4c3791513b63" providerId="LiveId" clId="{87C3FE39-C5E8-4306-8004-870D4D1AEA37}" dt="2026-05-30T14:27:54.109" v="2827" actId="122"/>
          <ac:graphicFrameMkLst>
            <pc:docMk/>
            <pc:sldMk cId="0" sldId="266"/>
            <ac:graphicFrameMk id="2" creationId="{6D124554-F04E-0356-3D71-82F1D002B3B3}"/>
          </ac:graphicFrameMkLst>
        </pc:graphicFrameChg>
        <pc:graphicFrameChg chg="add mod modGraphic">
          <ac:chgData name="Claudia Scaramuzzino" userId="668f4c3791513b63" providerId="LiveId" clId="{87C3FE39-C5E8-4306-8004-870D4D1AEA37}" dt="2026-06-08T10:37:58.537" v="3052" actId="1076"/>
          <ac:graphicFrameMkLst>
            <pc:docMk/>
            <pc:sldMk cId="0" sldId="266"/>
            <ac:graphicFrameMk id="4" creationId="{5BDAF173-574D-FD3D-96BD-45FEF8A7D831}"/>
          </ac:graphicFrameMkLst>
        </pc:graphicFrameChg>
        <pc:graphicFrameChg chg="add mod modGraphic">
          <ac:chgData name="Claudia Scaramuzzino" userId="668f4c3791513b63" providerId="LiveId" clId="{87C3FE39-C5E8-4306-8004-870D4D1AEA37}" dt="2026-05-30T14:27:33.567" v="2821" actId="255"/>
          <ac:graphicFrameMkLst>
            <pc:docMk/>
            <pc:sldMk cId="0" sldId="266"/>
            <ac:graphicFrameMk id="12" creationId="{566B8E33-727E-7DA3-FE83-EE0862AA738C}"/>
          </ac:graphicFrameMkLst>
        </pc:graphicFrameChg>
        <pc:picChg chg="add mod">
          <ac:chgData name="Claudia Scaramuzzino" userId="668f4c3791513b63" providerId="LiveId" clId="{87C3FE39-C5E8-4306-8004-870D4D1AEA37}" dt="2026-05-23T13:30:18.139" v="1912" actId="1076"/>
          <ac:picMkLst>
            <pc:docMk/>
            <pc:sldMk cId="0" sldId="266"/>
            <ac:picMk id="11" creationId="{16281DB1-9816-8D01-5A40-A07A646B7473}"/>
          </ac:picMkLst>
        </pc:picChg>
      </pc:sldChg>
      <pc:sldChg chg="modSp mod">
        <pc:chgData name="Claudia Scaramuzzino" userId="668f4c3791513b63" providerId="LiveId" clId="{87C3FE39-C5E8-4306-8004-870D4D1AEA37}" dt="2026-06-08T10:37:28.380" v="3048"/>
        <pc:sldMkLst>
          <pc:docMk/>
          <pc:sldMk cId="47115046" sldId="292"/>
        </pc:sldMkLst>
        <pc:spChg chg="mod">
          <ac:chgData name="Claudia Scaramuzzino" userId="668f4c3791513b63" providerId="LiveId" clId="{87C3FE39-C5E8-4306-8004-870D4D1AEA37}" dt="2026-06-08T10:37:28.380" v="3048"/>
          <ac:spMkLst>
            <pc:docMk/>
            <pc:sldMk cId="47115046" sldId="292"/>
            <ac:spMk id="4" creationId="{91A9603A-D223-47EF-B35B-86424F3280CA}"/>
          </ac:spMkLst>
        </pc:spChg>
      </pc:sldChg>
      <pc:sldChg chg="modSp mod">
        <pc:chgData name="Claudia Scaramuzzino" userId="668f4c3791513b63" providerId="LiveId" clId="{87C3FE39-C5E8-4306-8004-870D4D1AEA37}" dt="2026-06-08T10:37:37.466" v="3049"/>
        <pc:sldMkLst>
          <pc:docMk/>
          <pc:sldMk cId="1745545523" sldId="293"/>
        </pc:sldMkLst>
        <pc:spChg chg="mod">
          <ac:chgData name="Claudia Scaramuzzino" userId="668f4c3791513b63" providerId="LiveId" clId="{87C3FE39-C5E8-4306-8004-870D4D1AEA37}" dt="2026-06-08T10:37:37.466" v="3049"/>
          <ac:spMkLst>
            <pc:docMk/>
            <pc:sldMk cId="1745545523" sldId="293"/>
            <ac:spMk id="2" creationId="{AB27E382-EBA0-7B9C-710F-BD124F5EF323}"/>
          </ac:spMkLst>
        </pc:spChg>
      </pc:sldChg>
      <pc:sldChg chg="addSp delSp modSp new mod setBg">
        <pc:chgData name="Claudia Scaramuzzino" userId="668f4c3791513b63" providerId="LiveId" clId="{87C3FE39-C5E8-4306-8004-870D4D1AEA37}" dt="2026-05-23T14:57:39.782" v="2012" actId="14100"/>
        <pc:sldMkLst>
          <pc:docMk/>
          <pc:sldMk cId="843357031" sldId="295"/>
        </pc:sldMkLst>
        <pc:spChg chg="add mod">
          <ac:chgData name="Claudia Scaramuzzino" userId="668f4c3791513b63" providerId="LiveId" clId="{87C3FE39-C5E8-4306-8004-870D4D1AEA37}" dt="2026-05-23T13:09:48.263" v="1529" actId="1076"/>
          <ac:spMkLst>
            <pc:docMk/>
            <pc:sldMk cId="843357031" sldId="295"/>
            <ac:spMk id="2" creationId="{AEC1A2D4-DBEF-F0FC-E57F-EA92144F8A08}"/>
          </ac:spMkLst>
        </pc:spChg>
        <pc:spChg chg="add mod">
          <ac:chgData name="Claudia Scaramuzzino" userId="668f4c3791513b63" providerId="LiveId" clId="{87C3FE39-C5E8-4306-8004-870D4D1AEA37}" dt="2026-05-23T13:09:33.263" v="1523" actId="14100"/>
          <ac:spMkLst>
            <pc:docMk/>
            <pc:sldMk cId="843357031" sldId="295"/>
            <ac:spMk id="4" creationId="{0C52C076-47FF-A082-46D9-CA3606876DCE}"/>
          </ac:spMkLst>
        </pc:spChg>
        <pc:spChg chg="add mod">
          <ac:chgData name="Claudia Scaramuzzino" userId="668f4c3791513b63" providerId="LiveId" clId="{87C3FE39-C5E8-4306-8004-870D4D1AEA37}" dt="2026-05-23T13:09:54.341" v="1531" actId="14100"/>
          <ac:spMkLst>
            <pc:docMk/>
            <pc:sldMk cId="843357031" sldId="295"/>
            <ac:spMk id="5" creationId="{DDF85CD9-3425-C248-357A-8C69C58ADF35}"/>
          </ac:spMkLst>
        </pc:spChg>
        <pc:spChg chg="add mod">
          <ac:chgData name="Claudia Scaramuzzino" userId="668f4c3791513b63" providerId="LiveId" clId="{87C3FE39-C5E8-4306-8004-870D4D1AEA37}" dt="2026-05-23T13:09:59.037" v="1533" actId="14100"/>
          <ac:spMkLst>
            <pc:docMk/>
            <pc:sldMk cId="843357031" sldId="295"/>
            <ac:spMk id="6" creationId="{65525525-52A4-2CFF-7A1D-848DE1323D5B}"/>
          </ac:spMkLst>
        </pc:spChg>
        <pc:spChg chg="add mod">
          <ac:chgData name="Claudia Scaramuzzino" userId="668f4c3791513b63" providerId="LiveId" clId="{87C3FE39-C5E8-4306-8004-870D4D1AEA37}" dt="2026-05-23T13:10:10.636" v="1537" actId="1076"/>
          <ac:spMkLst>
            <pc:docMk/>
            <pc:sldMk cId="843357031" sldId="295"/>
            <ac:spMk id="7" creationId="{D2A6BB12-B61B-C933-4D90-FA6FB84999A0}"/>
          </ac:spMkLst>
        </pc:spChg>
        <pc:spChg chg="add mod">
          <ac:chgData name="Claudia Scaramuzzino" userId="668f4c3791513b63" providerId="LiveId" clId="{87C3FE39-C5E8-4306-8004-870D4D1AEA37}" dt="2026-05-23T13:10:28.759" v="1543" actId="14100"/>
          <ac:spMkLst>
            <pc:docMk/>
            <pc:sldMk cId="843357031" sldId="295"/>
            <ac:spMk id="8" creationId="{6A73A0BE-DB18-1104-54BE-E3DEC4074629}"/>
          </ac:spMkLst>
        </pc:spChg>
        <pc:spChg chg="add mod">
          <ac:chgData name="Claudia Scaramuzzino" userId="668f4c3791513b63" providerId="LiveId" clId="{87C3FE39-C5E8-4306-8004-870D4D1AEA37}" dt="2026-05-23T14:57:39.782" v="2012" actId="14100"/>
          <ac:spMkLst>
            <pc:docMk/>
            <pc:sldMk cId="843357031" sldId="295"/>
            <ac:spMk id="9" creationId="{D56349B0-9DBA-19FE-E6A3-C15AE869A3D6}"/>
          </ac:spMkLst>
        </pc:spChg>
      </pc:sldChg>
      <pc:sldChg chg="addSp delSp modSp add mod setBg">
        <pc:chgData name="Claudia Scaramuzzino" userId="668f4c3791513b63" providerId="LiveId" clId="{87C3FE39-C5E8-4306-8004-870D4D1AEA37}" dt="2026-05-23T13:27:40.262" v="1905" actId="14100"/>
        <pc:sldMkLst>
          <pc:docMk/>
          <pc:sldMk cId="555658071" sldId="299"/>
        </pc:sldMkLst>
        <pc:spChg chg="mod">
          <ac:chgData name="Claudia Scaramuzzino" userId="668f4c3791513b63" providerId="LiveId" clId="{87C3FE39-C5E8-4306-8004-870D4D1AEA37}" dt="2026-05-23T13:11:34.965" v="1555" actId="1076"/>
          <ac:spMkLst>
            <pc:docMk/>
            <pc:sldMk cId="555658071" sldId="299"/>
            <ac:spMk id="2" creationId="{EA576478-5B51-B1DF-47F3-5C780D976598}"/>
          </ac:spMkLst>
        </pc:spChg>
        <pc:spChg chg="add mod">
          <ac:chgData name="Claudia Scaramuzzino" userId="668f4c3791513b63" providerId="LiveId" clId="{87C3FE39-C5E8-4306-8004-870D4D1AEA37}" dt="2026-05-23T13:27:26.802" v="1900" actId="14100"/>
          <ac:spMkLst>
            <pc:docMk/>
            <pc:sldMk cId="555658071" sldId="299"/>
            <ac:spMk id="3" creationId="{51BF7103-6E8A-3140-63B0-3281FD70399F}"/>
          </ac:spMkLst>
        </pc:spChg>
        <pc:spChg chg="add mod">
          <ac:chgData name="Claudia Scaramuzzino" userId="668f4c3791513b63" providerId="LiveId" clId="{87C3FE39-C5E8-4306-8004-870D4D1AEA37}" dt="2026-05-23T13:27:32.132" v="1902" actId="14100"/>
          <ac:spMkLst>
            <pc:docMk/>
            <pc:sldMk cId="555658071" sldId="299"/>
            <ac:spMk id="7" creationId="{624487A1-9529-9845-17A7-BB912AEEC352}"/>
          </ac:spMkLst>
        </pc:spChg>
        <pc:spChg chg="add mod">
          <ac:chgData name="Claudia Scaramuzzino" userId="668f4c3791513b63" providerId="LiveId" clId="{87C3FE39-C5E8-4306-8004-870D4D1AEA37}" dt="2026-05-23T13:27:37.965" v="1904" actId="14100"/>
          <ac:spMkLst>
            <pc:docMk/>
            <pc:sldMk cId="555658071" sldId="299"/>
            <ac:spMk id="8" creationId="{7CFD1636-6056-E16F-5323-E038B7EA7ABF}"/>
          </ac:spMkLst>
        </pc:spChg>
        <pc:spChg chg="add mod">
          <ac:chgData name="Claudia Scaramuzzino" userId="668f4c3791513b63" providerId="LiveId" clId="{87C3FE39-C5E8-4306-8004-870D4D1AEA37}" dt="2026-05-23T13:27:29.417" v="1901" actId="14100"/>
          <ac:spMkLst>
            <pc:docMk/>
            <pc:sldMk cId="555658071" sldId="299"/>
            <ac:spMk id="10" creationId="{F7F68FCD-A8DF-5912-FF3B-9F9DCC9D8650}"/>
          </ac:spMkLst>
        </pc:spChg>
        <pc:spChg chg="add mod">
          <ac:chgData name="Claudia Scaramuzzino" userId="668f4c3791513b63" providerId="LiveId" clId="{87C3FE39-C5E8-4306-8004-870D4D1AEA37}" dt="2026-05-23T13:27:35.298" v="1903" actId="14100"/>
          <ac:spMkLst>
            <pc:docMk/>
            <pc:sldMk cId="555658071" sldId="299"/>
            <ac:spMk id="11" creationId="{4EB1BC04-4E5C-A434-06B3-CFD01A7E0E31}"/>
          </ac:spMkLst>
        </pc:spChg>
        <pc:spChg chg="add mod">
          <ac:chgData name="Claudia Scaramuzzino" userId="668f4c3791513b63" providerId="LiveId" clId="{87C3FE39-C5E8-4306-8004-870D4D1AEA37}" dt="2026-05-23T13:27:40.262" v="1905" actId="14100"/>
          <ac:spMkLst>
            <pc:docMk/>
            <pc:sldMk cId="555658071" sldId="299"/>
            <ac:spMk id="12" creationId="{77663007-FE6C-905A-DCCA-E6D1D2CED426}"/>
          </ac:spMkLst>
        </pc:spChg>
      </pc:sldChg>
      <pc:sldChg chg="addSp modSp add mod">
        <pc:chgData name="Claudia Scaramuzzino" userId="668f4c3791513b63" providerId="LiveId" clId="{87C3FE39-C5E8-4306-8004-870D4D1AEA37}" dt="2026-05-30T13:49:44.458" v="2609" actId="1076"/>
        <pc:sldMkLst>
          <pc:docMk/>
          <pc:sldMk cId="0" sldId="301"/>
        </pc:sldMkLst>
        <pc:spChg chg="add mod">
          <ac:chgData name="Claudia Scaramuzzino" userId="668f4c3791513b63" providerId="LiveId" clId="{87C3FE39-C5E8-4306-8004-870D4D1AEA37}" dt="2026-05-30T13:49:44.458" v="2609" actId="1076"/>
          <ac:spMkLst>
            <pc:docMk/>
            <pc:sldMk cId="0" sldId="301"/>
            <ac:spMk id="4" creationId="{E3383CF4-2B15-0E83-BFFD-464EF89CE830}"/>
          </ac:spMkLst>
        </pc:spChg>
        <pc:picChg chg="mod modCrop">
          <ac:chgData name="Claudia Scaramuzzino" userId="668f4c3791513b63" providerId="LiveId" clId="{87C3FE39-C5E8-4306-8004-870D4D1AEA37}" dt="2026-05-23T12:58:19.538" v="963" actId="14100"/>
          <ac:picMkLst>
            <pc:docMk/>
            <pc:sldMk cId="0" sldId="301"/>
            <ac:picMk id="2" creationId="{00000000-0000-0000-0000-000000000000}"/>
          </ac:picMkLst>
        </pc:picChg>
      </pc:sldChg>
      <pc:sldChg chg="addSp modSp new mod setBg">
        <pc:chgData name="Claudia Scaramuzzino" userId="668f4c3791513b63" providerId="LiveId" clId="{87C3FE39-C5E8-4306-8004-870D4D1AEA37}" dt="2026-05-23T14:48:40.594" v="2011" actId="14100"/>
        <pc:sldMkLst>
          <pc:docMk/>
          <pc:sldMk cId="334685995" sldId="302"/>
        </pc:sldMkLst>
        <pc:spChg chg="add mod">
          <ac:chgData name="Claudia Scaramuzzino" userId="668f4c3791513b63" providerId="LiveId" clId="{87C3FE39-C5E8-4306-8004-870D4D1AEA37}" dt="2026-05-23T14:48:31.733" v="2010" actId="14100"/>
          <ac:spMkLst>
            <pc:docMk/>
            <pc:sldMk cId="334685995" sldId="302"/>
            <ac:spMk id="2" creationId="{BA7FCC57-9CD7-179F-191B-322356AA6EBA}"/>
          </ac:spMkLst>
        </pc:spChg>
        <pc:spChg chg="add mod">
          <ac:chgData name="Claudia Scaramuzzino" userId="668f4c3791513b63" providerId="LiveId" clId="{87C3FE39-C5E8-4306-8004-870D4D1AEA37}" dt="2026-05-23T14:48:40.594" v="2011" actId="14100"/>
          <ac:spMkLst>
            <pc:docMk/>
            <pc:sldMk cId="334685995" sldId="302"/>
            <ac:spMk id="9" creationId="{FCA2CC44-708C-AFB7-8398-8CAF851CD32E}"/>
          </ac:spMkLst>
        </pc:spChg>
        <pc:spChg chg="add mod">
          <ac:chgData name="Claudia Scaramuzzino" userId="668f4c3791513b63" providerId="LiveId" clId="{87C3FE39-C5E8-4306-8004-870D4D1AEA37}" dt="2026-05-23T14:48:27.947" v="2009" actId="14100"/>
          <ac:spMkLst>
            <pc:docMk/>
            <pc:sldMk cId="334685995" sldId="302"/>
            <ac:spMk id="10" creationId="{1DA9749A-C0EF-AB51-2A39-46EB2E26B4D8}"/>
          </ac:spMkLst>
        </pc:spChg>
        <pc:spChg chg="add">
          <ac:chgData name="Claudia Scaramuzzino" userId="668f4c3791513b63" providerId="LiveId" clId="{87C3FE39-C5E8-4306-8004-870D4D1AEA37}" dt="2026-05-23T13:02:18.195" v="1024" actId="26606"/>
          <ac:spMkLst>
            <pc:docMk/>
            <pc:sldMk cId="334685995" sldId="302"/>
            <ac:spMk id="13" creationId="{B0836548-8375-43E9-93FB-1CB9C52E62A3}"/>
          </ac:spMkLst>
        </pc:spChg>
        <pc:picChg chg="add mod ord">
          <ac:chgData name="Claudia Scaramuzzino" userId="668f4c3791513b63" providerId="LiveId" clId="{87C3FE39-C5E8-4306-8004-870D4D1AEA37}" dt="2026-05-23T13:02:33.757" v="1029" actId="1076"/>
          <ac:picMkLst>
            <pc:docMk/>
            <pc:sldMk cId="334685995" sldId="302"/>
            <ac:picMk id="4" creationId="{7A60ECFC-02BD-56E7-4042-885BC7F67FD4}"/>
          </ac:picMkLst>
        </pc:picChg>
        <pc:picChg chg="add mod">
          <ac:chgData name="Claudia Scaramuzzino" userId="668f4c3791513b63" providerId="LiveId" clId="{87C3FE39-C5E8-4306-8004-870D4D1AEA37}" dt="2026-05-23T13:02:39.533" v="1031" actId="1076"/>
          <ac:picMkLst>
            <pc:docMk/>
            <pc:sldMk cId="334685995" sldId="302"/>
            <ac:picMk id="6" creationId="{C6BBA1E5-1130-4B51-2262-B839ECCDEE7E}"/>
          </ac:picMkLst>
        </pc:picChg>
        <pc:picChg chg="add mod">
          <ac:chgData name="Claudia Scaramuzzino" userId="668f4c3791513b63" providerId="LiveId" clId="{87C3FE39-C5E8-4306-8004-870D4D1AEA37}" dt="2026-05-23T13:02:36.667" v="1030" actId="1076"/>
          <ac:picMkLst>
            <pc:docMk/>
            <pc:sldMk cId="334685995" sldId="302"/>
            <ac:picMk id="8" creationId="{07513C23-1BFD-97EB-7C7F-8829FDEE0278}"/>
          </ac:picMkLst>
        </pc:picChg>
      </pc:sldChg>
      <pc:sldChg chg="addSp modSp new mod setBg">
        <pc:chgData name="Claudia Scaramuzzino" userId="668f4c3791513b63" providerId="LiveId" clId="{87C3FE39-C5E8-4306-8004-870D4D1AEA37}" dt="2026-05-30T13:32:32.663" v="2591" actId="1076"/>
        <pc:sldMkLst>
          <pc:docMk/>
          <pc:sldMk cId="424907988" sldId="303"/>
        </pc:sldMkLst>
        <pc:spChg chg="add">
          <ac:chgData name="Claudia Scaramuzzino" userId="668f4c3791513b63" providerId="LiveId" clId="{87C3FE39-C5E8-4306-8004-870D4D1AEA37}" dt="2026-05-30T13:31:08.899" v="2568" actId="26606"/>
          <ac:spMkLst>
            <pc:docMk/>
            <pc:sldMk cId="424907988" sldId="303"/>
            <ac:spMk id="16" creationId="{112839B5-6527-4FE1-B5CA-71D5FFC47C0E}"/>
          </ac:spMkLst>
        </pc:spChg>
        <pc:spChg chg="add">
          <ac:chgData name="Claudia Scaramuzzino" userId="668f4c3791513b63" providerId="LiveId" clId="{87C3FE39-C5E8-4306-8004-870D4D1AEA37}" dt="2026-05-30T13:31:08.899" v="2568" actId="26606"/>
          <ac:spMkLst>
            <pc:docMk/>
            <pc:sldMk cId="424907988" sldId="303"/>
            <ac:spMk id="18" creationId="{089B37F3-721E-4809-A50E-9EE306404ED8}"/>
          </ac:spMkLst>
        </pc:spChg>
        <pc:spChg chg="add">
          <ac:chgData name="Claudia Scaramuzzino" userId="668f4c3791513b63" providerId="LiveId" clId="{87C3FE39-C5E8-4306-8004-870D4D1AEA37}" dt="2026-05-30T13:31:08.899" v="2568" actId="26606"/>
          <ac:spMkLst>
            <pc:docMk/>
            <pc:sldMk cId="424907988" sldId="303"/>
            <ac:spMk id="20" creationId="{BE12D8E2-6088-4997-A8C6-1794DA9E1D48}"/>
          </ac:spMkLst>
        </pc:spChg>
        <pc:spChg chg="add">
          <ac:chgData name="Claudia Scaramuzzino" userId="668f4c3791513b63" providerId="LiveId" clId="{87C3FE39-C5E8-4306-8004-870D4D1AEA37}" dt="2026-05-30T13:31:08.899" v="2568" actId="26606"/>
          <ac:spMkLst>
            <pc:docMk/>
            <pc:sldMk cId="424907988" sldId="303"/>
            <ac:spMk id="22" creationId="{FAF10F47-1605-47C5-AE58-9062909ADA42}"/>
          </ac:spMkLst>
        </pc:spChg>
        <pc:picChg chg="add mod ord">
          <ac:chgData name="Claudia Scaramuzzino" userId="668f4c3791513b63" providerId="LiveId" clId="{87C3FE39-C5E8-4306-8004-870D4D1AEA37}" dt="2026-05-30T13:31:45.488" v="2578" actId="1076"/>
          <ac:picMkLst>
            <pc:docMk/>
            <pc:sldMk cId="424907988" sldId="303"/>
            <ac:picMk id="3" creationId="{4445A10E-1F14-3BBD-1E8D-F8364748A90C}"/>
          </ac:picMkLst>
        </pc:picChg>
        <pc:picChg chg="add mod ord">
          <ac:chgData name="Claudia Scaramuzzino" userId="668f4c3791513b63" providerId="LiveId" clId="{87C3FE39-C5E8-4306-8004-870D4D1AEA37}" dt="2026-05-30T13:32:22.399" v="2589" actId="1076"/>
          <ac:picMkLst>
            <pc:docMk/>
            <pc:sldMk cId="424907988" sldId="303"/>
            <ac:picMk id="5" creationId="{88DF4F4B-B75D-BA2F-3E98-D3A5505D86DD}"/>
          </ac:picMkLst>
        </pc:picChg>
        <pc:picChg chg="add mod">
          <ac:chgData name="Claudia Scaramuzzino" userId="668f4c3791513b63" providerId="LiveId" clId="{87C3FE39-C5E8-4306-8004-870D4D1AEA37}" dt="2026-05-30T13:31:23.257" v="2572" actId="1076"/>
          <ac:picMkLst>
            <pc:docMk/>
            <pc:sldMk cId="424907988" sldId="303"/>
            <ac:picMk id="7" creationId="{66E5C0C4-F88D-2C9A-D4AB-7FC122AEFBFE}"/>
          </ac:picMkLst>
        </pc:picChg>
        <pc:picChg chg="add mod">
          <ac:chgData name="Claudia Scaramuzzino" userId="668f4c3791513b63" providerId="LiveId" clId="{87C3FE39-C5E8-4306-8004-870D4D1AEA37}" dt="2026-05-30T13:31:35.690" v="2576" actId="1038"/>
          <ac:picMkLst>
            <pc:docMk/>
            <pc:sldMk cId="424907988" sldId="303"/>
            <ac:picMk id="9" creationId="{4431FE20-47AE-AF4E-BE3D-ABFAFF60C549}"/>
          </ac:picMkLst>
        </pc:picChg>
        <pc:picChg chg="add mod">
          <ac:chgData name="Claudia Scaramuzzino" userId="668f4c3791513b63" providerId="LiveId" clId="{87C3FE39-C5E8-4306-8004-870D4D1AEA37}" dt="2026-05-30T13:32:32.663" v="2591" actId="1076"/>
          <ac:picMkLst>
            <pc:docMk/>
            <pc:sldMk cId="424907988" sldId="303"/>
            <ac:picMk id="11" creationId="{DDF46303-2BF8-46E3-4CE6-79D689C53CEA}"/>
          </ac:picMkLst>
        </pc:picChg>
      </pc:sldChg>
      <pc:sldChg chg="addSp delSp modSp new mod setBg">
        <pc:chgData name="Claudia Scaramuzzino" userId="668f4c3791513b63" providerId="LiveId" clId="{87C3FE39-C5E8-4306-8004-870D4D1AEA37}" dt="2026-06-04T12:08:15.163" v="3033" actId="403"/>
        <pc:sldMkLst>
          <pc:docMk/>
          <pc:sldMk cId="1768790961" sldId="304"/>
        </pc:sldMkLst>
        <pc:spChg chg="add mod">
          <ac:chgData name="Claudia Scaramuzzino" userId="668f4c3791513b63" providerId="LiveId" clId="{87C3FE39-C5E8-4306-8004-870D4D1AEA37}" dt="2026-06-04T12:08:15.163" v="3033" actId="403"/>
          <ac:spMkLst>
            <pc:docMk/>
            <pc:sldMk cId="1768790961" sldId="304"/>
            <ac:spMk id="2" creationId="{532B6AEE-F544-F43D-B3C6-E050E4D85BE0}"/>
          </ac:spMkLst>
        </pc:spChg>
        <pc:spChg chg="add mod">
          <ac:chgData name="Claudia Scaramuzzino" userId="668f4c3791513b63" providerId="LiveId" clId="{87C3FE39-C5E8-4306-8004-870D4D1AEA37}" dt="2026-06-04T12:06:36.315" v="3031" actId="26606"/>
          <ac:spMkLst>
            <pc:docMk/>
            <pc:sldMk cId="1768790961" sldId="304"/>
            <ac:spMk id="5" creationId="{0FB7AFA4-A2F6-3005-243E-AFABC914E0F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491A53-CFFE-4F63-AE48-043C909A91C0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it-IT"/>
        </a:p>
      </dgm:t>
    </dgm:pt>
    <dgm:pt modelId="{E25EC2B9-8498-43D2-9208-0C0B76557FE2}">
      <dgm:prSet custT="1"/>
      <dgm:spPr/>
      <dgm:t>
        <a:bodyPr/>
        <a:lstStyle/>
        <a:p>
          <a:pPr algn="l"/>
          <a:r>
            <a:rPr lang="it-IT" sz="2000" dirty="0">
              <a:latin typeface="Centaur Now Caption" pitchFamily="2" charset="0"/>
              <a:cs typeface="Centaur Now Caption" pitchFamily="2" charset="0"/>
            </a:rPr>
            <a:t>La Chirurgia Bariatrica rappresenta oggi il trattamento più efficace per l’obesità severa e per molte delle sue complicanze metaboliche. </a:t>
          </a:r>
          <a:br>
            <a:rPr lang="it-IT" sz="2000" dirty="0">
              <a:latin typeface="Centaur Now Caption" pitchFamily="2" charset="0"/>
              <a:cs typeface="Centaur Now Caption" pitchFamily="2" charset="0"/>
            </a:rPr>
          </a:br>
          <a:r>
            <a:rPr lang="it-IT" sz="2000" dirty="0">
              <a:latin typeface="Centaur Now Caption" pitchFamily="2" charset="0"/>
              <a:cs typeface="Centaur Now Caption" pitchFamily="2" charset="0"/>
            </a:rPr>
            <a:t>Gli effetti positivi sono ben documentati: significativa perdita di peso, miglioramento del diabete, dell’ipertensione, delle apnee notturne e, più in generale, della qualità della vita.  </a:t>
          </a:r>
        </a:p>
      </dgm:t>
    </dgm:pt>
    <dgm:pt modelId="{C436B5C9-F86B-4001-BE75-A76C99DEBA97}" type="parTrans" cxnId="{32484AE3-1D12-4EFF-ACEB-C0DAEE274667}">
      <dgm:prSet/>
      <dgm:spPr/>
      <dgm:t>
        <a:bodyPr/>
        <a:lstStyle/>
        <a:p>
          <a:pPr algn="l"/>
          <a:endParaRPr lang="it-IT" sz="2000">
            <a:latin typeface="Centaur Now Caption" pitchFamily="2" charset="0"/>
            <a:cs typeface="Centaur Now Caption" pitchFamily="2" charset="0"/>
          </a:endParaRPr>
        </a:p>
      </dgm:t>
    </dgm:pt>
    <dgm:pt modelId="{DC04EA37-4304-4CBE-BC3D-F6EF41F96183}" type="sibTrans" cxnId="{32484AE3-1D12-4EFF-ACEB-C0DAEE274667}">
      <dgm:prSet/>
      <dgm:spPr/>
      <dgm:t>
        <a:bodyPr/>
        <a:lstStyle/>
        <a:p>
          <a:pPr algn="l"/>
          <a:endParaRPr lang="it-IT" sz="2000">
            <a:latin typeface="Centaur Now Caption" pitchFamily="2" charset="0"/>
            <a:cs typeface="Centaur Now Caption" pitchFamily="2" charset="0"/>
          </a:endParaRPr>
        </a:p>
      </dgm:t>
    </dgm:pt>
    <dgm:pt modelId="{3C8B0D6E-C6A9-4FD5-A006-F4C725EB8D38}" type="pres">
      <dgm:prSet presAssocID="{69491A53-CFFE-4F63-AE48-043C909A91C0}" presName="Name0" presStyleCnt="0">
        <dgm:presLayoutVars>
          <dgm:dir/>
          <dgm:resizeHandles val="exact"/>
        </dgm:presLayoutVars>
      </dgm:prSet>
      <dgm:spPr/>
    </dgm:pt>
    <dgm:pt modelId="{10E2F23A-7365-46F3-AE72-03659E278C82}" type="pres">
      <dgm:prSet presAssocID="{E25EC2B9-8498-43D2-9208-0C0B76557FE2}" presName="node" presStyleLbl="node1" presStyleIdx="0" presStyleCnt="1" custLinFactNeighborX="-2974" custLinFactNeighborY="-3584">
        <dgm:presLayoutVars>
          <dgm:bulletEnabled val="1"/>
        </dgm:presLayoutVars>
      </dgm:prSet>
      <dgm:spPr/>
    </dgm:pt>
  </dgm:ptLst>
  <dgm:cxnLst>
    <dgm:cxn modelId="{F6FD209E-9FF9-4476-8BAD-FBE11A287FE2}" type="presOf" srcId="{69491A53-CFFE-4F63-AE48-043C909A91C0}" destId="{3C8B0D6E-C6A9-4FD5-A006-F4C725EB8D38}" srcOrd="0" destOrd="0" presId="urn:microsoft.com/office/officeart/2005/8/layout/process1"/>
    <dgm:cxn modelId="{57F1BDD9-B842-48D5-8B97-6DF497F6C849}" type="presOf" srcId="{E25EC2B9-8498-43D2-9208-0C0B76557FE2}" destId="{10E2F23A-7365-46F3-AE72-03659E278C82}" srcOrd="0" destOrd="0" presId="urn:microsoft.com/office/officeart/2005/8/layout/process1"/>
    <dgm:cxn modelId="{32484AE3-1D12-4EFF-ACEB-C0DAEE274667}" srcId="{69491A53-CFFE-4F63-AE48-043C909A91C0}" destId="{E25EC2B9-8498-43D2-9208-0C0B76557FE2}" srcOrd="0" destOrd="0" parTransId="{C436B5C9-F86B-4001-BE75-A76C99DEBA97}" sibTransId="{DC04EA37-4304-4CBE-BC3D-F6EF41F96183}"/>
    <dgm:cxn modelId="{1334CA94-9243-4B1B-BB62-2E8C8A8F5594}" type="presParOf" srcId="{3C8B0D6E-C6A9-4FD5-A006-F4C725EB8D38}" destId="{10E2F23A-7365-46F3-AE72-03659E278C8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8600D1-B54D-431A-893B-4E14F4464BB3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it-IT"/>
        </a:p>
      </dgm:t>
    </dgm:pt>
    <dgm:pt modelId="{73A85F5D-3C8A-45F2-BCFC-00FAA2470556}">
      <dgm:prSet custT="1"/>
      <dgm:spPr/>
      <dgm:t>
        <a:bodyPr/>
        <a:lstStyle/>
        <a:p>
          <a:r>
            <a:rPr lang="it-IT" sz="2000" dirty="0">
              <a:latin typeface="Centaur Now Caption" pitchFamily="2" charset="0"/>
              <a:cs typeface="Centaur Now Caption" pitchFamily="2" charset="0"/>
            </a:rPr>
            <a:t>Dopo l’intervento una parte dei paziente potrebbe continuare a presentare comportamenti alimentari disadattivi e difficoltà nella regolazione emotiva, compromettendo il mantenimento della perdita di peso a lungo termine</a:t>
          </a:r>
        </a:p>
      </dgm:t>
    </dgm:pt>
    <dgm:pt modelId="{1843795B-A02E-4D59-B276-46C1A7F60524}" type="parTrans" cxnId="{48B1065E-2C78-411F-AE86-44136FAAF370}">
      <dgm:prSet/>
      <dgm:spPr/>
      <dgm:t>
        <a:bodyPr/>
        <a:lstStyle/>
        <a:p>
          <a:endParaRPr lang="it-IT"/>
        </a:p>
      </dgm:t>
    </dgm:pt>
    <dgm:pt modelId="{4ADE86E5-DD0F-4D8B-A5FF-400C5D948CE7}" type="sibTrans" cxnId="{48B1065E-2C78-411F-AE86-44136FAAF370}">
      <dgm:prSet/>
      <dgm:spPr/>
      <dgm:t>
        <a:bodyPr/>
        <a:lstStyle/>
        <a:p>
          <a:endParaRPr lang="it-IT"/>
        </a:p>
      </dgm:t>
    </dgm:pt>
    <dgm:pt modelId="{5BFCA71F-12AA-4B66-8B1C-060E8BB0C958}" type="pres">
      <dgm:prSet presAssocID="{538600D1-B54D-431A-893B-4E14F4464BB3}" presName="Name0" presStyleCnt="0">
        <dgm:presLayoutVars>
          <dgm:dir/>
          <dgm:resizeHandles val="exact"/>
        </dgm:presLayoutVars>
      </dgm:prSet>
      <dgm:spPr/>
    </dgm:pt>
    <dgm:pt modelId="{C1C77DB3-9AD6-45B1-BFA4-2C486CBEE6F4}" type="pres">
      <dgm:prSet presAssocID="{73A85F5D-3C8A-45F2-BCFC-00FAA2470556}" presName="node" presStyleLbl="node1" presStyleIdx="0" presStyleCnt="1">
        <dgm:presLayoutVars>
          <dgm:bulletEnabled val="1"/>
        </dgm:presLayoutVars>
      </dgm:prSet>
      <dgm:spPr/>
    </dgm:pt>
  </dgm:ptLst>
  <dgm:cxnLst>
    <dgm:cxn modelId="{48B1065E-2C78-411F-AE86-44136FAAF370}" srcId="{538600D1-B54D-431A-893B-4E14F4464BB3}" destId="{73A85F5D-3C8A-45F2-BCFC-00FAA2470556}" srcOrd="0" destOrd="0" parTransId="{1843795B-A02E-4D59-B276-46C1A7F60524}" sibTransId="{4ADE86E5-DD0F-4D8B-A5FF-400C5D948CE7}"/>
    <dgm:cxn modelId="{8157EEB4-E75D-4EFF-8462-E5F79490127C}" type="presOf" srcId="{73A85F5D-3C8A-45F2-BCFC-00FAA2470556}" destId="{C1C77DB3-9AD6-45B1-BFA4-2C486CBEE6F4}" srcOrd="0" destOrd="0" presId="urn:microsoft.com/office/officeart/2005/8/layout/process1"/>
    <dgm:cxn modelId="{D663EBC1-3074-47BD-8D1C-D766243CC978}" type="presOf" srcId="{538600D1-B54D-431A-893B-4E14F4464BB3}" destId="{5BFCA71F-12AA-4B66-8B1C-060E8BB0C958}" srcOrd="0" destOrd="0" presId="urn:microsoft.com/office/officeart/2005/8/layout/process1"/>
    <dgm:cxn modelId="{496D4083-4D7D-45E1-A5AA-98F9D4404AE7}" type="presParOf" srcId="{5BFCA71F-12AA-4B66-8B1C-060E8BB0C958}" destId="{C1C77DB3-9AD6-45B1-BFA4-2C486CBEE6F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B36B9E-668C-49C3-B6FC-E874A73FE959}" type="doc">
      <dgm:prSet loTypeId="urn:microsoft.com/office/officeart/2005/8/layout/process1" loCatId="process" qsTypeId="urn:microsoft.com/office/officeart/2005/8/quickstyle/simple5" qsCatId="simple" csTypeId="urn:microsoft.com/office/officeart/2005/8/colors/accent1_1" csCatId="accent1"/>
      <dgm:spPr/>
      <dgm:t>
        <a:bodyPr/>
        <a:lstStyle/>
        <a:p>
          <a:endParaRPr lang="it-IT"/>
        </a:p>
      </dgm:t>
    </dgm:pt>
    <dgm:pt modelId="{948E4DB7-A977-4A11-AEB3-8A4899E534E3}">
      <dgm:prSet/>
      <dgm:spPr/>
      <dgm:t>
        <a:bodyPr/>
        <a:lstStyle/>
        <a:p>
          <a:pPr algn="ctr"/>
          <a:r>
            <a:rPr lang="en-US" dirty="0">
              <a:latin typeface="Centaur Now Caption" pitchFamily="2" charset="0"/>
              <a:cs typeface="Centaur Now Caption" pitchFamily="2" charset="0"/>
            </a:rPr>
            <a:t>Il </a:t>
          </a:r>
          <a:r>
            <a:rPr lang="en-US" b="1" dirty="0">
              <a:latin typeface="Centaur Now Caption" pitchFamily="2" charset="0"/>
              <a:cs typeface="Centaur Now Caption" pitchFamily="2" charset="0"/>
            </a:rPr>
            <a:t>neurofeedback</a:t>
          </a:r>
          <a:r>
            <a:rPr lang="en-US" dirty="0">
              <a:latin typeface="Centaur Now Caption" pitchFamily="2" charset="0"/>
              <a:cs typeface="Centaur Now Caption" pitchFamily="2" charset="0"/>
            </a:rPr>
            <a:t> si è </a:t>
          </a:r>
          <a:r>
            <a:rPr lang="en-US" dirty="0" err="1">
              <a:latin typeface="Centaur Now Caption" pitchFamily="2" charset="0"/>
              <a:cs typeface="Centaur Now Caption" pitchFamily="2" charset="0"/>
            </a:rPr>
            <a:t>dimostrato</a:t>
          </a:r>
          <a:r>
            <a:rPr lang="en-US" dirty="0">
              <a:latin typeface="Centaur Now Caption" pitchFamily="2" charset="0"/>
              <a:cs typeface="Centaur Now Caption" pitchFamily="2" charset="0"/>
            </a:rPr>
            <a:t> uno </a:t>
          </a:r>
          <a:r>
            <a:rPr lang="en-US" dirty="0" err="1">
              <a:latin typeface="Centaur Now Caption" pitchFamily="2" charset="0"/>
              <a:cs typeface="Centaur Now Caption" pitchFamily="2" charset="0"/>
            </a:rPr>
            <a:t>strumento</a:t>
          </a:r>
          <a:r>
            <a:rPr lang="en-US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dirty="0" err="1">
              <a:latin typeface="Centaur Now Caption" pitchFamily="2" charset="0"/>
              <a:cs typeface="Centaur Now Caption" pitchFamily="2" charset="0"/>
            </a:rPr>
            <a:t>efficace</a:t>
          </a:r>
          <a:r>
            <a:rPr lang="en-US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dirty="0" err="1">
              <a:latin typeface="Centaur Now Caption" pitchFamily="2" charset="0"/>
              <a:cs typeface="Centaur Now Caption" pitchFamily="2" charset="0"/>
            </a:rPr>
            <a:t>nella</a:t>
          </a:r>
          <a:r>
            <a:rPr lang="en-US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dirty="0" err="1">
              <a:latin typeface="Centaur Now Caption" pitchFamily="2" charset="0"/>
              <a:cs typeface="Centaur Now Caption" pitchFamily="2" charset="0"/>
            </a:rPr>
            <a:t>gestione</a:t>
          </a:r>
          <a:r>
            <a:rPr lang="en-US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dirty="0" err="1">
              <a:latin typeface="Centaur Now Caption" pitchFamily="2" charset="0"/>
              <a:cs typeface="Centaur Now Caption" pitchFamily="2" charset="0"/>
            </a:rPr>
            <a:t>dei</a:t>
          </a:r>
          <a:r>
            <a:rPr lang="en-US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dirty="0" err="1">
              <a:latin typeface="Centaur Now Caption" pitchFamily="2" charset="0"/>
              <a:cs typeface="Centaur Now Caption" pitchFamily="2" charset="0"/>
            </a:rPr>
            <a:t>pazienti</a:t>
          </a:r>
          <a:r>
            <a:rPr lang="en-US" dirty="0">
              <a:latin typeface="Centaur Now Caption" pitchFamily="2" charset="0"/>
              <a:cs typeface="Centaur Now Caption" pitchFamily="2" charset="0"/>
            </a:rPr>
            <a:t> che si </a:t>
          </a:r>
          <a:r>
            <a:rPr lang="en-US" dirty="0" err="1">
              <a:latin typeface="Centaur Now Caption" pitchFamily="2" charset="0"/>
              <a:cs typeface="Centaur Now Caption" pitchFamily="2" charset="0"/>
            </a:rPr>
            <a:t>sono</a:t>
          </a:r>
          <a:r>
            <a:rPr lang="en-US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dirty="0" err="1">
              <a:latin typeface="Centaur Now Caption" pitchFamily="2" charset="0"/>
              <a:cs typeface="Centaur Now Caption" pitchFamily="2" charset="0"/>
            </a:rPr>
            <a:t>sottoposti</a:t>
          </a:r>
          <a:r>
            <a:rPr lang="en-US" dirty="0">
              <a:latin typeface="Centaur Now Caption" pitchFamily="2" charset="0"/>
              <a:cs typeface="Centaur Now Caption" pitchFamily="2" charset="0"/>
            </a:rPr>
            <a:t> ad un </a:t>
          </a:r>
          <a:r>
            <a:rPr lang="en-US" dirty="0" err="1">
              <a:latin typeface="Centaur Now Caption" pitchFamily="2" charset="0"/>
              <a:cs typeface="Centaur Now Caption" pitchFamily="2" charset="0"/>
            </a:rPr>
            <a:t>intervento</a:t>
          </a:r>
          <a:r>
            <a:rPr lang="en-US" dirty="0">
              <a:latin typeface="Centaur Now Caption" pitchFamily="2" charset="0"/>
              <a:cs typeface="Centaur Now Caption" pitchFamily="2" charset="0"/>
            </a:rPr>
            <a:t> di </a:t>
          </a:r>
          <a:r>
            <a:rPr lang="en-US" dirty="0" err="1">
              <a:latin typeface="Centaur Now Caption" pitchFamily="2" charset="0"/>
              <a:cs typeface="Centaur Now Caption" pitchFamily="2" charset="0"/>
            </a:rPr>
            <a:t>chirurgia</a:t>
          </a:r>
          <a:r>
            <a:rPr lang="en-US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dirty="0" err="1">
              <a:latin typeface="Centaur Now Caption" pitchFamily="2" charset="0"/>
              <a:cs typeface="Centaur Now Caption" pitchFamily="2" charset="0"/>
            </a:rPr>
            <a:t>bariatrica</a:t>
          </a:r>
          <a:r>
            <a:rPr lang="en-US" dirty="0">
              <a:latin typeface="Centaur Now Caption" pitchFamily="2" charset="0"/>
              <a:cs typeface="Centaur Now Caption" pitchFamily="2" charset="0"/>
            </a:rPr>
            <a:t>. </a:t>
          </a:r>
          <a:endParaRPr lang="it-IT" dirty="0">
            <a:latin typeface="Centaur Now Caption" pitchFamily="2" charset="0"/>
            <a:cs typeface="Centaur Now Caption" pitchFamily="2" charset="0"/>
          </a:endParaRPr>
        </a:p>
      </dgm:t>
    </dgm:pt>
    <dgm:pt modelId="{DCB3A917-B1E4-4D71-94C3-5BB55AB0363C}" type="parTrans" cxnId="{82052591-F4AF-4A02-9340-057E6ADC5128}">
      <dgm:prSet/>
      <dgm:spPr/>
      <dgm:t>
        <a:bodyPr/>
        <a:lstStyle/>
        <a:p>
          <a:endParaRPr lang="it-IT"/>
        </a:p>
      </dgm:t>
    </dgm:pt>
    <dgm:pt modelId="{7AA06F66-6E7B-47F4-94DB-8B6DAD7331B6}" type="sibTrans" cxnId="{82052591-F4AF-4A02-9340-057E6ADC5128}">
      <dgm:prSet/>
      <dgm:spPr/>
      <dgm:t>
        <a:bodyPr/>
        <a:lstStyle/>
        <a:p>
          <a:endParaRPr lang="it-IT"/>
        </a:p>
      </dgm:t>
    </dgm:pt>
    <dgm:pt modelId="{90C27E54-0DAC-4AEE-9980-551D518749EC}" type="pres">
      <dgm:prSet presAssocID="{25B36B9E-668C-49C3-B6FC-E874A73FE959}" presName="Name0" presStyleCnt="0">
        <dgm:presLayoutVars>
          <dgm:dir/>
          <dgm:resizeHandles val="exact"/>
        </dgm:presLayoutVars>
      </dgm:prSet>
      <dgm:spPr/>
    </dgm:pt>
    <dgm:pt modelId="{D9E08DAD-5A68-4AA5-A5A8-5A3581F3AF1C}" type="pres">
      <dgm:prSet presAssocID="{948E4DB7-A977-4A11-AEB3-8A4899E534E3}" presName="node" presStyleLbl="node1" presStyleIdx="0" presStyleCnt="1">
        <dgm:presLayoutVars>
          <dgm:bulletEnabled val="1"/>
        </dgm:presLayoutVars>
      </dgm:prSet>
      <dgm:spPr/>
    </dgm:pt>
  </dgm:ptLst>
  <dgm:cxnLst>
    <dgm:cxn modelId="{B29BCB6D-B18B-441B-BD50-1CA5D7528451}" type="presOf" srcId="{25B36B9E-668C-49C3-B6FC-E874A73FE959}" destId="{90C27E54-0DAC-4AEE-9980-551D518749EC}" srcOrd="0" destOrd="0" presId="urn:microsoft.com/office/officeart/2005/8/layout/process1"/>
    <dgm:cxn modelId="{3C263155-A9C2-44C3-87FC-CC0A27478251}" type="presOf" srcId="{948E4DB7-A977-4A11-AEB3-8A4899E534E3}" destId="{D9E08DAD-5A68-4AA5-A5A8-5A3581F3AF1C}" srcOrd="0" destOrd="0" presId="urn:microsoft.com/office/officeart/2005/8/layout/process1"/>
    <dgm:cxn modelId="{82052591-F4AF-4A02-9340-057E6ADC5128}" srcId="{25B36B9E-668C-49C3-B6FC-E874A73FE959}" destId="{948E4DB7-A977-4A11-AEB3-8A4899E534E3}" srcOrd="0" destOrd="0" parTransId="{DCB3A917-B1E4-4D71-94C3-5BB55AB0363C}" sibTransId="{7AA06F66-6E7B-47F4-94DB-8B6DAD7331B6}"/>
    <dgm:cxn modelId="{1C11B122-B4C7-4FFA-87D2-4E2E96190DD9}" type="presParOf" srcId="{90C27E54-0DAC-4AEE-9980-551D518749EC}" destId="{D9E08DAD-5A68-4AA5-A5A8-5A3581F3AF1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BFE737-A48A-4748-81AE-99DB69D7B922}" type="doc">
      <dgm:prSet loTypeId="urn:microsoft.com/office/officeart/2005/8/layout/process1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29CC3B90-FDB4-48A4-8FAB-ACC2AFF13836}">
      <dgm:prSet custT="1"/>
      <dgm:spPr/>
      <dgm:t>
        <a:bodyPr/>
        <a:lstStyle/>
        <a:p>
          <a:pPr algn="ctr"/>
          <a:r>
            <a:rPr lang="it-IT" sz="3000" dirty="0">
              <a:latin typeface="Centaur Now Caption" pitchFamily="2" charset="0"/>
              <a:cs typeface="Centaur Now Caption" pitchFamily="2" charset="0"/>
            </a:rPr>
            <a:t>La perdita di peso, rappresenta soltanto una parte del processo. </a:t>
          </a:r>
          <a:br>
            <a:rPr lang="it-IT" sz="3000" dirty="0">
              <a:latin typeface="Centaur Now Caption" pitchFamily="2" charset="0"/>
              <a:cs typeface="Centaur Now Caption" pitchFamily="2" charset="0"/>
            </a:rPr>
          </a:br>
          <a:r>
            <a:rPr lang="it-IT" sz="3000" dirty="0">
              <a:latin typeface="Centaur Now Caption" pitchFamily="2" charset="0"/>
              <a:cs typeface="Centaur Now Caption" pitchFamily="2" charset="0"/>
            </a:rPr>
            <a:t>Il mantenimento dei risultati richiede adattamento, consapevolezza corporea, gestione dello stress e capacità di autoregolazione. </a:t>
          </a:r>
        </a:p>
      </dgm:t>
    </dgm:pt>
    <dgm:pt modelId="{F33A0445-497C-4B7B-BF13-0AE536B2A9AD}" type="parTrans" cxnId="{F5970970-6906-4EB8-A73D-45070AF94987}">
      <dgm:prSet/>
      <dgm:spPr/>
      <dgm:t>
        <a:bodyPr/>
        <a:lstStyle/>
        <a:p>
          <a:pPr algn="ctr"/>
          <a:endParaRPr lang="it-IT"/>
        </a:p>
      </dgm:t>
    </dgm:pt>
    <dgm:pt modelId="{0BB384F3-FCB3-4245-B7AE-74DCCA516286}" type="sibTrans" cxnId="{F5970970-6906-4EB8-A73D-45070AF94987}">
      <dgm:prSet/>
      <dgm:spPr/>
      <dgm:t>
        <a:bodyPr/>
        <a:lstStyle/>
        <a:p>
          <a:pPr algn="ctr"/>
          <a:endParaRPr lang="it-IT"/>
        </a:p>
      </dgm:t>
    </dgm:pt>
    <dgm:pt modelId="{F3743D56-AC2D-4A96-B09C-4B913EC5BF04}" type="pres">
      <dgm:prSet presAssocID="{F2BFE737-A48A-4748-81AE-99DB69D7B922}" presName="Name0" presStyleCnt="0">
        <dgm:presLayoutVars>
          <dgm:dir/>
          <dgm:resizeHandles val="exact"/>
        </dgm:presLayoutVars>
      </dgm:prSet>
      <dgm:spPr/>
    </dgm:pt>
    <dgm:pt modelId="{2801AAD4-2099-466A-931B-721F4D9CD2E5}" type="pres">
      <dgm:prSet presAssocID="{29CC3B90-FDB4-48A4-8FAB-ACC2AFF13836}" presName="node" presStyleLbl="node1" presStyleIdx="0" presStyleCnt="1">
        <dgm:presLayoutVars>
          <dgm:bulletEnabled val="1"/>
        </dgm:presLayoutVars>
      </dgm:prSet>
      <dgm:spPr/>
    </dgm:pt>
  </dgm:ptLst>
  <dgm:cxnLst>
    <dgm:cxn modelId="{EAACA767-6027-44AF-A29A-8BAFFC64B151}" type="presOf" srcId="{F2BFE737-A48A-4748-81AE-99DB69D7B922}" destId="{F3743D56-AC2D-4A96-B09C-4B913EC5BF04}" srcOrd="0" destOrd="0" presId="urn:microsoft.com/office/officeart/2005/8/layout/process1"/>
    <dgm:cxn modelId="{F5970970-6906-4EB8-A73D-45070AF94987}" srcId="{F2BFE737-A48A-4748-81AE-99DB69D7B922}" destId="{29CC3B90-FDB4-48A4-8FAB-ACC2AFF13836}" srcOrd="0" destOrd="0" parTransId="{F33A0445-497C-4B7B-BF13-0AE536B2A9AD}" sibTransId="{0BB384F3-FCB3-4245-B7AE-74DCCA516286}"/>
    <dgm:cxn modelId="{4E9F00EC-5D3A-42CF-B7E3-CA7AF62B3B8F}" type="presOf" srcId="{29CC3B90-FDB4-48A4-8FAB-ACC2AFF13836}" destId="{2801AAD4-2099-466A-931B-721F4D9CD2E5}" srcOrd="0" destOrd="0" presId="urn:microsoft.com/office/officeart/2005/8/layout/process1"/>
    <dgm:cxn modelId="{80B3A975-045F-43B5-A58D-F6775FE6DE13}" type="presParOf" srcId="{F3743D56-AC2D-4A96-B09C-4B913EC5BF04}" destId="{2801AAD4-2099-466A-931B-721F4D9CD2E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07ED73-213F-4B52-984A-20E8BA3FC06D}" type="doc">
      <dgm:prSet loTypeId="urn:microsoft.com/office/officeart/2005/8/layout/process1" loCatId="process" qsTypeId="urn:microsoft.com/office/officeart/2005/8/quickstyle/simple5" qsCatId="simple" csTypeId="urn:microsoft.com/office/officeart/2005/8/colors/accent1_1" csCatId="accent1"/>
      <dgm:spPr/>
      <dgm:t>
        <a:bodyPr/>
        <a:lstStyle/>
        <a:p>
          <a:endParaRPr lang="it-IT"/>
        </a:p>
      </dgm:t>
    </dgm:pt>
    <dgm:pt modelId="{A51C3EEA-7240-4277-B45A-144D595B1668}">
      <dgm:prSet custT="1"/>
      <dgm:spPr/>
      <dgm:t>
        <a:bodyPr/>
        <a:lstStyle/>
        <a:p>
          <a:r>
            <a:rPr lang="en-US" sz="3000" dirty="0">
              <a:latin typeface="Centaur Now Caption" pitchFamily="2" charset="0"/>
              <a:cs typeface="Centaur Now Caption" pitchFamily="2" charset="0"/>
            </a:rPr>
            <a:t>In </a:t>
          </a:r>
          <a:r>
            <a:rPr lang="en-US" sz="3000" dirty="0" err="1">
              <a:latin typeface="Centaur Now Caption" pitchFamily="2" charset="0"/>
              <a:cs typeface="Centaur Now Caption" pitchFamily="2" charset="0"/>
            </a:rPr>
            <a:t>futuro</a:t>
          </a:r>
          <a:r>
            <a:rPr lang="en-US" sz="30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dirty="0" err="1">
              <a:latin typeface="Centaur Now Caption" pitchFamily="2" charset="0"/>
              <a:cs typeface="Centaur Now Caption" pitchFamily="2" charset="0"/>
            </a:rPr>
            <a:t>sarà</a:t>
          </a:r>
          <a:r>
            <a:rPr lang="en-US" sz="30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dirty="0" err="1">
              <a:latin typeface="Centaur Now Caption" pitchFamily="2" charset="0"/>
              <a:cs typeface="Centaur Now Caption" pitchFamily="2" charset="0"/>
            </a:rPr>
            <a:t>necessario</a:t>
          </a:r>
          <a:r>
            <a:rPr lang="en-US" sz="30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dirty="0" err="1">
              <a:latin typeface="Centaur Now Caption" pitchFamily="2" charset="0"/>
              <a:cs typeface="Centaur Now Caption" pitchFamily="2" charset="0"/>
            </a:rPr>
            <a:t>ampliare</a:t>
          </a:r>
          <a:r>
            <a:rPr lang="en-US" sz="3000" dirty="0">
              <a:latin typeface="Centaur Now Caption" pitchFamily="2" charset="0"/>
              <a:cs typeface="Centaur Now Caption" pitchFamily="2" charset="0"/>
            </a:rPr>
            <a:t> il </a:t>
          </a:r>
          <a:r>
            <a:rPr lang="en-US" sz="3000" dirty="0" err="1">
              <a:latin typeface="Centaur Now Caption" pitchFamily="2" charset="0"/>
              <a:cs typeface="Centaur Now Caption" pitchFamily="2" charset="0"/>
            </a:rPr>
            <a:t>campione</a:t>
          </a:r>
          <a:r>
            <a:rPr lang="en-US" sz="3000" dirty="0">
              <a:latin typeface="Centaur Now Caption" pitchFamily="2" charset="0"/>
              <a:cs typeface="Centaur Now Caption" pitchFamily="2" charset="0"/>
            </a:rPr>
            <a:t> e </a:t>
          </a:r>
          <a:r>
            <a:rPr lang="en-US" sz="3000" dirty="0" err="1">
              <a:latin typeface="Centaur Now Caption" pitchFamily="2" charset="0"/>
              <a:cs typeface="Centaur Now Caption" pitchFamily="2" charset="0"/>
            </a:rPr>
            <a:t>implementare</a:t>
          </a:r>
          <a:r>
            <a:rPr lang="en-US" sz="3000" dirty="0">
              <a:latin typeface="Centaur Now Caption" pitchFamily="2" charset="0"/>
              <a:cs typeface="Centaur Now Caption" pitchFamily="2" charset="0"/>
            </a:rPr>
            <a:t> follow-up a </a:t>
          </a:r>
          <a:r>
            <a:rPr lang="en-US" sz="3000" dirty="0" err="1">
              <a:latin typeface="Centaur Now Caption" pitchFamily="2" charset="0"/>
              <a:cs typeface="Centaur Now Caption" pitchFamily="2" charset="0"/>
            </a:rPr>
            <a:t>lungo</a:t>
          </a:r>
          <a:r>
            <a:rPr lang="en-US" sz="30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dirty="0" err="1">
              <a:latin typeface="Centaur Now Caption" pitchFamily="2" charset="0"/>
              <a:cs typeface="Centaur Now Caption" pitchFamily="2" charset="0"/>
            </a:rPr>
            <a:t>termine</a:t>
          </a:r>
          <a:r>
            <a:rPr lang="en-US" sz="3000" dirty="0">
              <a:latin typeface="Centaur Now Caption" pitchFamily="2" charset="0"/>
              <a:cs typeface="Centaur Now Caption" pitchFamily="2" charset="0"/>
            </a:rPr>
            <a:t> per </a:t>
          </a:r>
          <a:r>
            <a:rPr lang="en-US" sz="3000" dirty="0" err="1">
              <a:latin typeface="Centaur Now Caption" pitchFamily="2" charset="0"/>
              <a:cs typeface="Centaur Now Caption" pitchFamily="2" charset="0"/>
            </a:rPr>
            <a:t>definire</a:t>
          </a:r>
          <a:r>
            <a:rPr lang="en-US" sz="30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dirty="0" err="1">
              <a:latin typeface="Centaur Now Caption" pitchFamily="2" charset="0"/>
              <a:cs typeface="Centaur Now Caption" pitchFamily="2" charset="0"/>
            </a:rPr>
            <a:t>protocolli</a:t>
          </a:r>
          <a:r>
            <a:rPr lang="en-US" sz="30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dirty="0" err="1">
              <a:latin typeface="Centaur Now Caption" pitchFamily="2" charset="0"/>
              <a:cs typeface="Centaur Now Caption" pitchFamily="2" charset="0"/>
            </a:rPr>
            <a:t>standardizzati</a:t>
          </a:r>
          <a:r>
            <a:rPr lang="en-US" sz="30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dirty="0" err="1">
              <a:latin typeface="Centaur Now Caption" pitchFamily="2" charset="0"/>
              <a:cs typeface="Centaur Now Caption" pitchFamily="2" charset="0"/>
            </a:rPr>
            <a:t>nella</a:t>
          </a:r>
          <a:r>
            <a:rPr lang="en-US" sz="30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dirty="0" err="1">
              <a:latin typeface="Centaur Now Caption" pitchFamily="2" charset="0"/>
              <a:cs typeface="Centaur Now Caption" pitchFamily="2" charset="0"/>
            </a:rPr>
            <a:t>pratica</a:t>
          </a:r>
          <a:r>
            <a:rPr lang="en-US" sz="30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dirty="0" err="1">
              <a:latin typeface="Centaur Now Caption" pitchFamily="2" charset="0"/>
              <a:cs typeface="Centaur Now Caption" pitchFamily="2" charset="0"/>
            </a:rPr>
            <a:t>clinica</a:t>
          </a:r>
          <a:endParaRPr lang="it-IT" sz="3000" dirty="0">
            <a:latin typeface="Centaur Now Caption" pitchFamily="2" charset="0"/>
            <a:cs typeface="Centaur Now Caption" pitchFamily="2" charset="0"/>
          </a:endParaRPr>
        </a:p>
      </dgm:t>
    </dgm:pt>
    <dgm:pt modelId="{EB804389-BBC0-457D-B205-C5FD0A4F930A}" type="parTrans" cxnId="{53765611-E9A1-4C22-A681-7386D7B86796}">
      <dgm:prSet/>
      <dgm:spPr/>
      <dgm:t>
        <a:bodyPr/>
        <a:lstStyle/>
        <a:p>
          <a:endParaRPr lang="it-IT" sz="3000"/>
        </a:p>
      </dgm:t>
    </dgm:pt>
    <dgm:pt modelId="{29579A63-0B9D-436A-905D-02352E3FBB19}" type="sibTrans" cxnId="{53765611-E9A1-4C22-A681-7386D7B86796}">
      <dgm:prSet/>
      <dgm:spPr/>
      <dgm:t>
        <a:bodyPr/>
        <a:lstStyle/>
        <a:p>
          <a:endParaRPr lang="it-IT" sz="3000"/>
        </a:p>
      </dgm:t>
    </dgm:pt>
    <dgm:pt modelId="{E651032A-710F-4368-A70F-C73DF38A3A46}" type="pres">
      <dgm:prSet presAssocID="{BF07ED73-213F-4B52-984A-20E8BA3FC06D}" presName="Name0" presStyleCnt="0">
        <dgm:presLayoutVars>
          <dgm:dir/>
          <dgm:resizeHandles val="exact"/>
        </dgm:presLayoutVars>
      </dgm:prSet>
      <dgm:spPr/>
    </dgm:pt>
    <dgm:pt modelId="{E8220E47-9C4F-40EC-9D2B-D4C7293C2A7E}" type="pres">
      <dgm:prSet presAssocID="{A51C3EEA-7240-4277-B45A-144D595B1668}" presName="node" presStyleLbl="node1" presStyleIdx="0" presStyleCnt="1">
        <dgm:presLayoutVars>
          <dgm:bulletEnabled val="1"/>
        </dgm:presLayoutVars>
      </dgm:prSet>
      <dgm:spPr/>
    </dgm:pt>
  </dgm:ptLst>
  <dgm:cxnLst>
    <dgm:cxn modelId="{53765611-E9A1-4C22-A681-7386D7B86796}" srcId="{BF07ED73-213F-4B52-984A-20E8BA3FC06D}" destId="{A51C3EEA-7240-4277-B45A-144D595B1668}" srcOrd="0" destOrd="0" parTransId="{EB804389-BBC0-457D-B205-C5FD0A4F930A}" sibTransId="{29579A63-0B9D-436A-905D-02352E3FBB19}"/>
    <dgm:cxn modelId="{96287165-A1A7-4074-8435-EF41488A69F6}" type="presOf" srcId="{A51C3EEA-7240-4277-B45A-144D595B1668}" destId="{E8220E47-9C4F-40EC-9D2B-D4C7293C2A7E}" srcOrd="0" destOrd="0" presId="urn:microsoft.com/office/officeart/2005/8/layout/process1"/>
    <dgm:cxn modelId="{277605F2-3897-4472-8158-8C2241BDE25F}" type="presOf" srcId="{BF07ED73-213F-4B52-984A-20E8BA3FC06D}" destId="{E651032A-710F-4368-A70F-C73DF38A3A46}" srcOrd="0" destOrd="0" presId="urn:microsoft.com/office/officeart/2005/8/layout/process1"/>
    <dgm:cxn modelId="{3D684BA0-A5FC-443F-AA83-2AF01A16C527}" type="presParOf" srcId="{E651032A-710F-4368-A70F-C73DF38A3A46}" destId="{E8220E47-9C4F-40EC-9D2B-D4C7293C2A7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2F23A-7365-46F3-AE72-03659E278C82}">
      <dsp:nvSpPr>
        <dsp:cNvPr id="0" name=""/>
        <dsp:cNvSpPr/>
      </dsp:nvSpPr>
      <dsp:spPr>
        <a:xfrm>
          <a:off x="0" y="0"/>
          <a:ext cx="3124200" cy="4334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entaur Now Caption" pitchFamily="2" charset="0"/>
              <a:cs typeface="Centaur Now Caption" pitchFamily="2" charset="0"/>
            </a:rPr>
            <a:t>La Chirurgia Bariatrica rappresenta oggi il trattamento più efficace per l’obesità severa e per molte delle sue complicanze metaboliche. </a:t>
          </a:r>
          <a:br>
            <a:rPr lang="it-IT" sz="2000" kern="1200" dirty="0">
              <a:latin typeface="Centaur Now Caption" pitchFamily="2" charset="0"/>
              <a:cs typeface="Centaur Now Caption" pitchFamily="2" charset="0"/>
            </a:rPr>
          </a:br>
          <a:r>
            <a:rPr lang="it-IT" sz="2000" kern="1200" dirty="0">
              <a:latin typeface="Centaur Now Caption" pitchFamily="2" charset="0"/>
              <a:cs typeface="Centaur Now Caption" pitchFamily="2" charset="0"/>
            </a:rPr>
            <a:t>Gli effetti positivi sono ben documentati: significativa perdita di peso, miglioramento del diabete, dell’ipertensione, delle apnee notturne e, più in generale, della qualità della vita.  </a:t>
          </a:r>
        </a:p>
      </dsp:txBody>
      <dsp:txXfrm>
        <a:off x="91505" y="91505"/>
        <a:ext cx="2941190" cy="4151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77DB3-9AD6-45B1-BFA4-2C486CBEE6F4}">
      <dsp:nvSpPr>
        <dsp:cNvPr id="0" name=""/>
        <dsp:cNvSpPr/>
      </dsp:nvSpPr>
      <dsp:spPr>
        <a:xfrm>
          <a:off x="0" y="16162"/>
          <a:ext cx="2819400" cy="37533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entaur Now Caption" pitchFamily="2" charset="0"/>
              <a:cs typeface="Centaur Now Caption" pitchFamily="2" charset="0"/>
            </a:rPr>
            <a:t>Dopo l’intervento una parte dei paziente potrebbe continuare a presentare comportamenti alimentari disadattivi e difficoltà nella regolazione emotiva, compromettendo il mantenimento della perdita di peso a lungo termine</a:t>
          </a:r>
        </a:p>
      </dsp:txBody>
      <dsp:txXfrm>
        <a:off x="82577" y="98739"/>
        <a:ext cx="2654246" cy="3588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08DAD-5A68-4AA5-A5A8-5A3581F3AF1C}">
      <dsp:nvSpPr>
        <dsp:cNvPr id="0" name=""/>
        <dsp:cNvSpPr/>
      </dsp:nvSpPr>
      <dsp:spPr>
        <a:xfrm>
          <a:off x="0" y="1069158"/>
          <a:ext cx="5015831" cy="3009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Il </a:t>
          </a:r>
          <a:r>
            <a:rPr lang="en-US" sz="3000" b="1" kern="1200" dirty="0">
              <a:latin typeface="Centaur Now Caption" pitchFamily="2" charset="0"/>
              <a:cs typeface="Centaur Now Caption" pitchFamily="2" charset="0"/>
            </a:rPr>
            <a:t>neurofeedback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si è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dimostrato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uno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strumento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efficace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nella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gestione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dei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pazienti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che si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sono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sottoposti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ad un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intervento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di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chirurgia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bariatrica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. </a:t>
          </a:r>
          <a:endParaRPr lang="it-IT" sz="3000" kern="1200" dirty="0">
            <a:latin typeface="Centaur Now Caption" pitchFamily="2" charset="0"/>
            <a:cs typeface="Centaur Now Caption" pitchFamily="2" charset="0"/>
          </a:endParaRPr>
        </a:p>
      </dsp:txBody>
      <dsp:txXfrm>
        <a:off x="88145" y="1157303"/>
        <a:ext cx="4839541" cy="28332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1AAD4-2099-466A-931B-721F4D9CD2E5}">
      <dsp:nvSpPr>
        <dsp:cNvPr id="0" name=""/>
        <dsp:cNvSpPr/>
      </dsp:nvSpPr>
      <dsp:spPr>
        <a:xfrm>
          <a:off x="0" y="1278098"/>
          <a:ext cx="5105400" cy="3924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>
              <a:latin typeface="Centaur Now Caption" pitchFamily="2" charset="0"/>
              <a:cs typeface="Centaur Now Caption" pitchFamily="2" charset="0"/>
            </a:rPr>
            <a:t>La perdita di peso, rappresenta soltanto una parte del processo. </a:t>
          </a:r>
          <a:br>
            <a:rPr lang="it-IT" sz="3000" kern="1200" dirty="0">
              <a:latin typeface="Centaur Now Caption" pitchFamily="2" charset="0"/>
              <a:cs typeface="Centaur Now Caption" pitchFamily="2" charset="0"/>
            </a:rPr>
          </a:br>
          <a:r>
            <a:rPr lang="it-IT" sz="3000" kern="1200" dirty="0">
              <a:latin typeface="Centaur Now Caption" pitchFamily="2" charset="0"/>
              <a:cs typeface="Centaur Now Caption" pitchFamily="2" charset="0"/>
            </a:rPr>
            <a:t>Il mantenimento dei risultati richiede adattamento, consapevolezza corporea, gestione dello stress e capacità di autoregolazione. </a:t>
          </a:r>
        </a:p>
      </dsp:txBody>
      <dsp:txXfrm>
        <a:off x="114953" y="1393051"/>
        <a:ext cx="4875494" cy="36948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20E47-9C4F-40EC-9D2B-D4C7293C2A7E}">
      <dsp:nvSpPr>
        <dsp:cNvPr id="0" name=""/>
        <dsp:cNvSpPr/>
      </dsp:nvSpPr>
      <dsp:spPr>
        <a:xfrm>
          <a:off x="0" y="296786"/>
          <a:ext cx="4572000" cy="3000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In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futuro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sarà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necessario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ampliare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il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campione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e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implementare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follow-up a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lungo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termine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per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definire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protocolli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standardizzati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nella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pratica</a:t>
          </a:r>
          <a:r>
            <a:rPr lang="en-US" sz="3000" kern="1200" dirty="0">
              <a:latin typeface="Centaur Now Caption" pitchFamily="2" charset="0"/>
              <a:cs typeface="Centaur Now Caption" pitchFamily="2" charset="0"/>
            </a:rPr>
            <a:t> </a:t>
          </a:r>
          <a:r>
            <a:rPr lang="en-US" sz="3000" kern="1200" dirty="0" err="1">
              <a:latin typeface="Centaur Now Caption" pitchFamily="2" charset="0"/>
              <a:cs typeface="Centaur Now Caption" pitchFamily="2" charset="0"/>
            </a:rPr>
            <a:t>clinica</a:t>
          </a:r>
          <a:endParaRPr lang="it-IT" sz="3000" kern="1200" dirty="0">
            <a:latin typeface="Centaur Now Caption" pitchFamily="2" charset="0"/>
            <a:cs typeface="Centaur Now Caption" pitchFamily="2" charset="0"/>
          </a:endParaRPr>
        </a:p>
      </dsp:txBody>
      <dsp:txXfrm>
        <a:off x="87878" y="384664"/>
        <a:ext cx="4396244" cy="2824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21C31-D20A-4FD3-AF1D-E6E36D0F00B7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33663-E78B-4223-AFB4-C71D0C7EA7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47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33663-E78B-4223-AFB4-C71D0C7EA7A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42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10629495" y="0"/>
            <a:ext cx="3810000" cy="9144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2400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515163" y="0"/>
            <a:ext cx="205235" cy="9144000"/>
          </a:xfrm>
          <a:prstGeom prst="rect">
            <a:avLst/>
          </a:prstGeom>
          <a:solidFill>
            <a:srgbClr val="C6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2400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05/06/2026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839200" y="1011936"/>
            <a:ext cx="6035040" cy="4303352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b="1" spc="-67" baseline="0">
                <a:solidFill>
                  <a:srgbClr val="374D8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842895" y="6011333"/>
            <a:ext cx="6035040" cy="1706203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3200" b="1" cap="all" spc="267" baseline="0">
                <a:solidFill>
                  <a:srgbClr val="C6152A"/>
                </a:solidFill>
                <a:latin typeface="+mn-lt"/>
              </a:defRPr>
            </a:lvl1pPr>
            <a:lvl2pPr marL="609585" indent="0" algn="ctr">
              <a:buNone/>
              <a:defRPr sz="3200"/>
            </a:lvl2pPr>
            <a:lvl3pPr marL="1219170" indent="0" algn="ctr">
              <a:buNone/>
              <a:defRPr sz="3200"/>
            </a:lvl3pPr>
            <a:lvl4pPr marL="1828754" indent="0" algn="ctr">
              <a:buNone/>
              <a:defRPr sz="2667"/>
            </a:lvl4pPr>
            <a:lvl5pPr marL="2438339" indent="0" algn="ctr">
              <a:buNone/>
              <a:defRPr sz="2667"/>
            </a:lvl5pPr>
            <a:lvl6pPr marL="3047924" indent="0" algn="ctr">
              <a:buNone/>
              <a:defRPr sz="2667"/>
            </a:lvl6pPr>
            <a:lvl7pPr marL="3657509" indent="0" algn="ctr">
              <a:buNone/>
              <a:defRPr sz="2667"/>
            </a:lvl7pPr>
            <a:lvl8pPr marL="4267093" indent="0" algn="ctr">
              <a:buNone/>
              <a:defRPr sz="2667"/>
            </a:lvl8pPr>
            <a:lvl9pPr marL="4876678" indent="0" algn="ctr">
              <a:buNone/>
              <a:defRPr sz="2667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458025" y="5121"/>
            <a:ext cx="205235" cy="9144000"/>
          </a:xfrm>
          <a:prstGeom prst="rect">
            <a:avLst/>
          </a:prstGeom>
          <a:solidFill>
            <a:srgbClr val="1A4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2400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08CC7C5-4111-8B76-BCDF-1E77A7CE8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6480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2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29.jpe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390/jpm15060215" TargetMode="External"/><Relationship Id="rId13" Type="http://schemas.openxmlformats.org/officeDocument/2006/relationships/hyperlink" Target="https://doi.org/10.1007/s10484-020-09486-9" TargetMode="External"/><Relationship Id="rId3" Type="http://schemas.openxmlformats.org/officeDocument/2006/relationships/hyperlink" Target="https://doi.org/10.1111/psyp.14438" TargetMode="External"/><Relationship Id="rId7" Type="http://schemas.openxmlformats.org/officeDocument/2006/relationships/hyperlink" Target="https://doi.org/10.1016/0306-4603(82)90024-7" TargetMode="External"/><Relationship Id="rId12" Type="http://schemas.openxmlformats.org/officeDocument/2006/relationships/hyperlink" Target="https://doi.org/10.1080/08870449808407437" TargetMode="External"/><Relationship Id="rId2" Type="http://schemas.openxmlformats.org/officeDocument/2006/relationships/hyperlink" Target="https://doi.org/10.1002/1098-108X(199507)18: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300/J184v08n01_04" TargetMode="External"/><Relationship Id="rId11" Type="http://schemas.openxmlformats.org/officeDocument/2006/relationships/hyperlink" Target="https://doi.org/10.1126/science.161.3843.751" TargetMode="External"/><Relationship Id="rId5" Type="http://schemas.openxmlformats.org/officeDocument/2006/relationships/hyperlink" Target="https://doi.org/10.1097/YCO.0000000000000361" TargetMode="External"/><Relationship Id="rId15" Type="http://schemas.openxmlformats.org/officeDocument/2006/relationships/hyperlink" Target="https://doi.org/10.1146/annurev.nutr.24.012003.132140" TargetMode="External"/><Relationship Id="rId10" Type="http://schemas.openxmlformats.org/officeDocument/2006/relationships/hyperlink" Target="https://doi.org/10.1016/j.clnu.2018.01.023" TargetMode="External"/><Relationship Id="rId4" Type="http://schemas.openxmlformats.org/officeDocument/2006/relationships/hyperlink" Target="https://doi.org/10.1007/BF03327738" TargetMode="External"/><Relationship Id="rId9" Type="http://schemas.openxmlformats.org/officeDocument/2006/relationships/hyperlink" Target="https://doi.org/10.1016/j.ijpsycho.2016.11.010" TargetMode="External"/><Relationship Id="rId14" Type="http://schemas.openxmlformats.org/officeDocument/2006/relationships/hyperlink" Target="https://doi.org/10.1111/joim.12012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3811" y="494382"/>
            <a:ext cx="8128000" cy="5276569"/>
          </a:xfrm>
        </p:spPr>
        <p:txBody>
          <a:bodyPr>
            <a:normAutofit fontScale="90000"/>
          </a:bodyPr>
          <a:lstStyle/>
          <a:p>
            <a:r>
              <a:rPr lang="it-IT" dirty="0"/>
              <a:t>Efficacia del </a:t>
            </a:r>
            <a:r>
              <a:rPr lang="it-IT" dirty="0" err="1"/>
              <a:t>Neurofeedback</a:t>
            </a:r>
            <a:r>
              <a:rPr lang="it-IT" dirty="0"/>
              <a:t> nei pazienti Post-Chirurgia Bariatrica</a:t>
            </a:r>
            <a:br>
              <a:rPr lang="it-IT" dirty="0"/>
            </a:br>
            <a:r>
              <a:rPr lang="it-IT" dirty="0"/>
              <a:t>Uno studio pilota 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1200" y="7239000"/>
            <a:ext cx="7753684" cy="1706203"/>
          </a:xfrm>
        </p:spPr>
        <p:txBody>
          <a:bodyPr>
            <a:normAutofit fontScale="85000" lnSpcReduction="10000"/>
          </a:bodyPr>
          <a:lstStyle/>
          <a:p>
            <a:r>
              <a:rPr lang="it-IT" sz="3733" dirty="0"/>
              <a:t>Dott.ssa Claudia Scaramuzzino</a:t>
            </a:r>
          </a:p>
          <a:p>
            <a:r>
              <a:rPr lang="it-IT" sz="3733" dirty="0" err="1"/>
              <a:t>P</a:t>
            </a:r>
            <a:r>
              <a:rPr lang="it-IT" sz="3733" cap="none" dirty="0" err="1"/>
              <a:t>h</a:t>
            </a:r>
            <a:r>
              <a:rPr lang="it-IT" sz="3733" dirty="0" err="1"/>
              <a:t>d</a:t>
            </a:r>
            <a:r>
              <a:rPr lang="it-IT" sz="3733" dirty="0"/>
              <a:t> Università degli studi magna </a:t>
            </a:r>
            <a:r>
              <a:rPr lang="it-IT" sz="3733" dirty="0" err="1"/>
              <a:t>graecia</a:t>
            </a:r>
            <a:r>
              <a:rPr lang="it-IT" sz="3733" dirty="0"/>
              <a:t> di </a:t>
            </a:r>
            <a:r>
              <a:rPr lang="it-IT" sz="3733" dirty="0" err="1"/>
              <a:t>catanzaro</a:t>
            </a:r>
            <a:endParaRPr lang="it-IT" sz="3733" dirty="0"/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-8155" b="8152"/>
          <a:stretch>
            <a:fillRect/>
          </a:stretch>
        </p:blipFill>
        <p:spPr>
          <a:xfrm>
            <a:off x="0" y="-216000"/>
            <a:ext cx="16256000" cy="9144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AA89657-3F00-63B4-F6BC-8AEA93F45C1C}"/>
              </a:ext>
            </a:extLst>
          </p:cNvPr>
          <p:cNvSpPr txBox="1"/>
          <p:nvPr/>
        </p:nvSpPr>
        <p:spPr>
          <a:xfrm>
            <a:off x="1346200" y="8088175"/>
            <a:ext cx="4038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 err="1">
                <a:latin typeface="Centaur Now Caption" pitchFamily="2" charset="0"/>
                <a:cs typeface="Centaur Now Caption" pitchFamily="2" charset="0"/>
              </a:rPr>
              <a:t>Wansink</a:t>
            </a:r>
            <a:r>
              <a:rPr lang="en-US" sz="1400" dirty="0">
                <a:latin typeface="Centaur Now Caption" pitchFamily="2" charset="0"/>
                <a:cs typeface="Centaur Now Caption" pitchFamily="2" charset="0"/>
              </a:rPr>
              <a:t>, B. (2004). Environmental factors that increase the food intake and consumption volume of unknowing consumers. </a:t>
            </a:r>
            <a:r>
              <a:rPr lang="en-US" sz="1400" i="1" dirty="0">
                <a:latin typeface="Centaur Now Caption" pitchFamily="2" charset="0"/>
                <a:cs typeface="Centaur Now Caption" pitchFamily="2" charset="0"/>
              </a:rPr>
              <a:t>Annual Review of Nutrition, 24</a:t>
            </a:r>
            <a:r>
              <a:rPr lang="en-US" sz="1400" dirty="0">
                <a:latin typeface="Centaur Now Caption" pitchFamily="2" charset="0"/>
                <a:cs typeface="Centaur Now Caption" pitchFamily="2" charset="0"/>
              </a:rPr>
              <a:t>, 455–479</a:t>
            </a:r>
            <a:endParaRPr lang="it-IT" sz="1400" dirty="0">
              <a:latin typeface="Centaur Now Caption" pitchFamily="2" charset="0"/>
              <a:cs typeface="Centaur Now Caption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C1A6F8-C9DE-379F-31D6-CCD1348CD64F}"/>
              </a:ext>
            </a:extLst>
          </p:cNvPr>
          <p:cNvSpPr txBox="1"/>
          <p:nvPr/>
        </p:nvSpPr>
        <p:spPr>
          <a:xfrm>
            <a:off x="6756400" y="8092186"/>
            <a:ext cx="31369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entaur Now Caption" pitchFamily="2" charset="0"/>
                <a:cs typeface="Centaur Now Caption" pitchFamily="2" charset="0"/>
              </a:rPr>
              <a:t>Schachter, S. (1968). Obesity and eating: Internal and external cues differentially affect the eating behavior of obese and normal subjects. </a:t>
            </a:r>
            <a:r>
              <a:rPr lang="en-US" sz="1400" i="1" dirty="0">
                <a:latin typeface="Centaur Now Caption" pitchFamily="2" charset="0"/>
                <a:cs typeface="Centaur Now Caption" pitchFamily="2" charset="0"/>
              </a:rPr>
              <a:t>Science,</a:t>
            </a:r>
            <a:endParaRPr lang="it-IT" sz="1400" dirty="0">
              <a:latin typeface="Centaur Now Caption" pitchFamily="2" charset="0"/>
              <a:cs typeface="Centaur Now Caption" pitchFamily="2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22BBDE-DB89-998D-F9A9-EEC79469182F}"/>
              </a:ext>
            </a:extLst>
          </p:cNvPr>
          <p:cNvSpPr txBox="1"/>
          <p:nvPr/>
        </p:nvSpPr>
        <p:spPr>
          <a:xfrm>
            <a:off x="11861800" y="8088175"/>
            <a:ext cx="41455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effectLst/>
                <a:latin typeface="Centaur Now Caption" pitchFamily="2" charset="0"/>
                <a:ea typeface="Calibri" panose="020F0502020204030204" pitchFamily="34" charset="0"/>
                <a:cs typeface="Centaur Now Caption" pitchFamily="2" charset="0"/>
              </a:rPr>
              <a:t>Arnow, B., </a:t>
            </a:r>
            <a:r>
              <a:rPr lang="it-IT" sz="1400" dirty="0" err="1">
                <a:effectLst/>
                <a:latin typeface="Centaur Now Caption" pitchFamily="2" charset="0"/>
                <a:ea typeface="Calibri" panose="020F0502020204030204" pitchFamily="34" charset="0"/>
                <a:cs typeface="Centaur Now Caption" pitchFamily="2" charset="0"/>
              </a:rPr>
              <a:t>Kenardy</a:t>
            </a:r>
            <a:r>
              <a:rPr lang="it-IT" sz="1400" dirty="0">
                <a:effectLst/>
                <a:latin typeface="Centaur Now Caption" pitchFamily="2" charset="0"/>
                <a:ea typeface="Calibri" panose="020F0502020204030204" pitchFamily="34" charset="0"/>
                <a:cs typeface="Centaur Now Caption" pitchFamily="2" charset="0"/>
              </a:rPr>
              <a:t>, J., &amp; Agras, W. S. (1995). The </a:t>
            </a:r>
            <a:r>
              <a:rPr lang="it-IT" sz="1400" dirty="0" err="1">
                <a:effectLst/>
                <a:latin typeface="Centaur Now Caption" pitchFamily="2" charset="0"/>
                <a:ea typeface="Calibri" panose="020F0502020204030204" pitchFamily="34" charset="0"/>
                <a:cs typeface="Centaur Now Caption" pitchFamily="2" charset="0"/>
              </a:rPr>
              <a:t>Emotional</a:t>
            </a:r>
            <a:r>
              <a:rPr lang="it-IT" sz="1400" dirty="0">
                <a:effectLst/>
                <a:latin typeface="Centaur Now Caption" pitchFamily="2" charset="0"/>
                <a:ea typeface="Calibri" panose="020F0502020204030204" pitchFamily="34" charset="0"/>
                <a:cs typeface="Centaur Now Caption" pitchFamily="2" charset="0"/>
              </a:rPr>
              <a:t> </a:t>
            </a:r>
            <a:r>
              <a:rPr lang="it-IT" sz="1400" dirty="0" err="1">
                <a:effectLst/>
                <a:latin typeface="Centaur Now Caption" pitchFamily="2" charset="0"/>
                <a:ea typeface="Calibri" panose="020F0502020204030204" pitchFamily="34" charset="0"/>
                <a:cs typeface="Centaur Now Caption" pitchFamily="2" charset="0"/>
              </a:rPr>
              <a:t>Eating</a:t>
            </a:r>
            <a:r>
              <a:rPr lang="it-IT" sz="1400" dirty="0">
                <a:effectLst/>
                <a:latin typeface="Centaur Now Caption" pitchFamily="2" charset="0"/>
                <a:ea typeface="Calibri" panose="020F0502020204030204" pitchFamily="34" charset="0"/>
                <a:cs typeface="Centaur Now Caption" pitchFamily="2" charset="0"/>
              </a:rPr>
              <a:t> Scale: the </a:t>
            </a:r>
            <a:r>
              <a:rPr lang="it-IT" sz="1400" dirty="0" err="1">
                <a:effectLst/>
                <a:latin typeface="Centaur Now Caption" pitchFamily="2" charset="0"/>
                <a:ea typeface="Calibri" panose="020F0502020204030204" pitchFamily="34" charset="0"/>
                <a:cs typeface="Centaur Now Caption" pitchFamily="2" charset="0"/>
              </a:rPr>
              <a:t>development</a:t>
            </a:r>
            <a:r>
              <a:rPr lang="it-IT" sz="1400" dirty="0">
                <a:effectLst/>
                <a:latin typeface="Centaur Now Caption" pitchFamily="2" charset="0"/>
                <a:ea typeface="Calibri" panose="020F0502020204030204" pitchFamily="34" charset="0"/>
                <a:cs typeface="Centaur Now Caption" pitchFamily="2" charset="0"/>
              </a:rPr>
              <a:t> of a </a:t>
            </a:r>
            <a:r>
              <a:rPr lang="it-IT" sz="1400" dirty="0" err="1">
                <a:effectLst/>
                <a:latin typeface="Centaur Now Caption" pitchFamily="2" charset="0"/>
                <a:ea typeface="Calibri" panose="020F0502020204030204" pitchFamily="34" charset="0"/>
                <a:cs typeface="Centaur Now Caption" pitchFamily="2" charset="0"/>
              </a:rPr>
              <a:t>measure</a:t>
            </a:r>
            <a:r>
              <a:rPr lang="it-IT" sz="1400" dirty="0">
                <a:effectLst/>
                <a:latin typeface="Centaur Now Caption" pitchFamily="2" charset="0"/>
                <a:ea typeface="Calibri" panose="020F0502020204030204" pitchFamily="34" charset="0"/>
                <a:cs typeface="Centaur Now Caption" pitchFamily="2" charset="0"/>
              </a:rPr>
              <a:t> to </a:t>
            </a:r>
            <a:r>
              <a:rPr lang="it-IT" sz="1400" dirty="0" err="1">
                <a:effectLst/>
                <a:latin typeface="Centaur Now Caption" pitchFamily="2" charset="0"/>
                <a:ea typeface="Calibri" panose="020F0502020204030204" pitchFamily="34" charset="0"/>
                <a:cs typeface="Centaur Now Caption" pitchFamily="2" charset="0"/>
              </a:rPr>
              <a:t>assess</a:t>
            </a:r>
            <a:r>
              <a:rPr lang="it-IT" sz="1400" dirty="0">
                <a:effectLst/>
                <a:latin typeface="Centaur Now Caption" pitchFamily="2" charset="0"/>
                <a:ea typeface="Calibri" panose="020F0502020204030204" pitchFamily="34" charset="0"/>
                <a:cs typeface="Centaur Now Caption" pitchFamily="2" charset="0"/>
              </a:rPr>
              <a:t> coping with negative </a:t>
            </a:r>
            <a:r>
              <a:rPr lang="it-IT" sz="1400" dirty="0" err="1">
                <a:effectLst/>
                <a:latin typeface="Centaur Now Caption" pitchFamily="2" charset="0"/>
                <a:ea typeface="Calibri" panose="020F0502020204030204" pitchFamily="34" charset="0"/>
                <a:cs typeface="Centaur Now Caption" pitchFamily="2" charset="0"/>
              </a:rPr>
              <a:t>affect</a:t>
            </a:r>
            <a:r>
              <a:rPr lang="it-IT" sz="1400" dirty="0">
                <a:effectLst/>
                <a:latin typeface="Centaur Now Caption" pitchFamily="2" charset="0"/>
                <a:ea typeface="Calibri" panose="020F0502020204030204" pitchFamily="34" charset="0"/>
                <a:cs typeface="Centaur Now Caption" pitchFamily="2" charset="0"/>
              </a:rPr>
              <a:t> by </a:t>
            </a:r>
            <a:r>
              <a:rPr lang="it-IT" sz="1400" dirty="0" err="1">
                <a:effectLst/>
                <a:latin typeface="Centaur Now Caption" pitchFamily="2" charset="0"/>
                <a:ea typeface="Calibri" panose="020F0502020204030204" pitchFamily="34" charset="0"/>
                <a:cs typeface="Centaur Now Caption" pitchFamily="2" charset="0"/>
              </a:rPr>
              <a:t>eating</a:t>
            </a:r>
            <a:r>
              <a:rPr lang="it-IT" sz="1400" dirty="0">
                <a:effectLst/>
                <a:latin typeface="Centaur Now Caption" pitchFamily="2" charset="0"/>
                <a:ea typeface="Calibri" panose="020F0502020204030204" pitchFamily="34" charset="0"/>
                <a:cs typeface="Centaur Now Caption" pitchFamily="2" charset="0"/>
              </a:rPr>
              <a:t>. </a:t>
            </a:r>
            <a:r>
              <a:rPr lang="it-IT" sz="1400" i="1" dirty="0">
                <a:effectLst/>
                <a:latin typeface="Centaur Now Caption" pitchFamily="2" charset="0"/>
                <a:ea typeface="Calibri" panose="020F0502020204030204" pitchFamily="34" charset="0"/>
                <a:cs typeface="Centaur Now Caption" pitchFamily="2" charset="0"/>
              </a:rPr>
              <a:t>The International journal of </a:t>
            </a:r>
            <a:r>
              <a:rPr lang="it-IT" sz="1400" i="1" dirty="0" err="1">
                <a:effectLst/>
                <a:latin typeface="Centaur Now Caption" pitchFamily="2" charset="0"/>
                <a:ea typeface="Calibri" panose="020F0502020204030204" pitchFamily="34" charset="0"/>
                <a:cs typeface="Centaur Now Caption" pitchFamily="2" charset="0"/>
              </a:rPr>
              <a:t>eating</a:t>
            </a:r>
            <a:r>
              <a:rPr lang="it-IT" sz="1400" i="1" dirty="0">
                <a:effectLst/>
                <a:latin typeface="Centaur Now Caption" pitchFamily="2" charset="0"/>
                <a:ea typeface="Calibri" panose="020F0502020204030204" pitchFamily="34" charset="0"/>
                <a:cs typeface="Centaur Now Caption" pitchFamily="2" charset="0"/>
              </a:rPr>
              <a:t> disorders</a:t>
            </a:r>
            <a:r>
              <a:rPr lang="it-IT" sz="1400" dirty="0">
                <a:effectLst/>
                <a:latin typeface="Centaur Now Caption" pitchFamily="2" charset="0"/>
                <a:ea typeface="Calibri" panose="020F0502020204030204" pitchFamily="34" charset="0"/>
                <a:cs typeface="Centaur Now Caption" pitchFamily="2" charset="0"/>
              </a:rPr>
              <a:t>, </a:t>
            </a:r>
            <a:endParaRPr lang="it-IT" sz="1400" dirty="0">
              <a:latin typeface="Centaur Now Caption" pitchFamily="2" charset="0"/>
              <a:cs typeface="Centaur Now Caption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AEC1A2D4-DBEF-F0FC-E57F-EA92144F8A08}"/>
              </a:ext>
            </a:extLst>
          </p:cNvPr>
          <p:cNvSpPr txBox="1"/>
          <p:nvPr/>
        </p:nvSpPr>
        <p:spPr>
          <a:xfrm>
            <a:off x="1729298" y="270244"/>
            <a:ext cx="12564496" cy="9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13"/>
              </a:lnSpc>
            </a:pPr>
            <a:r>
              <a:rPr lang="en-US" sz="3600" b="1" spc="202" dirty="0">
                <a:solidFill>
                  <a:srgbClr val="1B294A"/>
                </a:solidFill>
                <a:latin typeface="Centaur Now Caption" pitchFamily="2" charset="0"/>
                <a:ea typeface="Montserrat Bold"/>
                <a:cs typeface="Centaur Now Caption" pitchFamily="2" charset="0"/>
                <a:sym typeface="Montserrat Bold"/>
              </a:rPr>
              <a:t>Boxplot Neurofeedback Group (T0 vs T1) EDI subscale:</a:t>
            </a:r>
          </a:p>
          <a:p>
            <a:pPr algn="ctr">
              <a:lnSpc>
                <a:spcPts val="4053"/>
              </a:lnSpc>
              <a:spcBef>
                <a:spcPct val="0"/>
              </a:spcBef>
            </a:pPr>
            <a:endParaRPr lang="en-US" sz="3600" b="1" spc="202" dirty="0">
              <a:solidFill>
                <a:srgbClr val="1B294A"/>
              </a:solidFill>
              <a:latin typeface="Centaur Now Caption" pitchFamily="2" charset="0"/>
              <a:ea typeface="Montserrat Bold"/>
              <a:cs typeface="Centaur Now Caption" pitchFamily="2" charset="0"/>
              <a:sym typeface="Montserrat Bold"/>
            </a:endParaRPr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0C52C076-47FF-A082-46D9-CA3606876DCE}"/>
              </a:ext>
            </a:extLst>
          </p:cNvPr>
          <p:cNvSpPr/>
          <p:nvPr/>
        </p:nvSpPr>
        <p:spPr>
          <a:xfrm>
            <a:off x="193965" y="1239099"/>
            <a:ext cx="4707391" cy="3637701"/>
          </a:xfrm>
          <a:custGeom>
            <a:avLst/>
            <a:gdLst/>
            <a:ahLst/>
            <a:cxnLst/>
            <a:rect l="l" t="t" r="r" b="b"/>
            <a:pathLst>
              <a:path w="4464770" h="3935441">
                <a:moveTo>
                  <a:pt x="0" y="0"/>
                </a:moveTo>
                <a:lnTo>
                  <a:pt x="4464770" y="0"/>
                </a:lnTo>
                <a:lnTo>
                  <a:pt x="4464770" y="3935442"/>
                </a:lnTo>
                <a:lnTo>
                  <a:pt x="0" y="3935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sz="1600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DDF85CD9-3425-C248-357A-8C69C58ADF35}"/>
              </a:ext>
            </a:extLst>
          </p:cNvPr>
          <p:cNvSpPr/>
          <p:nvPr/>
        </p:nvSpPr>
        <p:spPr>
          <a:xfrm>
            <a:off x="5244362" y="1239099"/>
            <a:ext cx="4940298" cy="3637701"/>
          </a:xfrm>
          <a:custGeom>
            <a:avLst/>
            <a:gdLst/>
            <a:ahLst/>
            <a:cxnLst/>
            <a:rect l="l" t="t" r="r" b="b"/>
            <a:pathLst>
              <a:path w="4809984" h="3935441">
                <a:moveTo>
                  <a:pt x="0" y="0"/>
                </a:moveTo>
                <a:lnTo>
                  <a:pt x="4809984" y="0"/>
                </a:lnTo>
                <a:lnTo>
                  <a:pt x="4809984" y="3935442"/>
                </a:lnTo>
                <a:lnTo>
                  <a:pt x="0" y="3935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sz="1600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65525525-52A4-2CFF-7A1D-848DE1323D5B}"/>
              </a:ext>
            </a:extLst>
          </p:cNvPr>
          <p:cNvSpPr/>
          <p:nvPr/>
        </p:nvSpPr>
        <p:spPr>
          <a:xfrm>
            <a:off x="10527666" y="1218317"/>
            <a:ext cx="4940298" cy="3637701"/>
          </a:xfrm>
          <a:custGeom>
            <a:avLst/>
            <a:gdLst/>
            <a:ahLst/>
            <a:cxnLst/>
            <a:rect l="l" t="t" r="r" b="b"/>
            <a:pathLst>
              <a:path w="4451197" h="3935441">
                <a:moveTo>
                  <a:pt x="0" y="0"/>
                </a:moveTo>
                <a:lnTo>
                  <a:pt x="4451197" y="0"/>
                </a:lnTo>
                <a:lnTo>
                  <a:pt x="4451197" y="3935442"/>
                </a:lnTo>
                <a:lnTo>
                  <a:pt x="0" y="3935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 sz="1600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D2A6BB12-B61B-C933-4D90-FA6FB84999A0}"/>
              </a:ext>
            </a:extLst>
          </p:cNvPr>
          <p:cNvSpPr/>
          <p:nvPr/>
        </p:nvSpPr>
        <p:spPr>
          <a:xfrm>
            <a:off x="193965" y="5236055"/>
            <a:ext cx="4707391" cy="3637701"/>
          </a:xfrm>
          <a:custGeom>
            <a:avLst/>
            <a:gdLst/>
            <a:ahLst/>
            <a:cxnLst/>
            <a:rect l="l" t="t" r="r" b="b"/>
            <a:pathLst>
              <a:path w="4904871" h="4121934">
                <a:moveTo>
                  <a:pt x="0" y="0"/>
                </a:moveTo>
                <a:lnTo>
                  <a:pt x="4904871" y="0"/>
                </a:lnTo>
                <a:lnTo>
                  <a:pt x="4904871" y="4121934"/>
                </a:lnTo>
                <a:lnTo>
                  <a:pt x="0" y="41219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6A73A0BE-DB18-1104-54BE-E3DEC4074629}"/>
              </a:ext>
            </a:extLst>
          </p:cNvPr>
          <p:cNvSpPr/>
          <p:nvPr/>
        </p:nvSpPr>
        <p:spPr>
          <a:xfrm>
            <a:off x="5244362" y="5270691"/>
            <a:ext cx="4940298" cy="3637701"/>
          </a:xfrm>
          <a:custGeom>
            <a:avLst/>
            <a:gdLst/>
            <a:ahLst/>
            <a:cxnLst/>
            <a:rect l="l" t="t" r="r" b="b"/>
            <a:pathLst>
              <a:path w="4688847" h="4121934">
                <a:moveTo>
                  <a:pt x="0" y="0"/>
                </a:moveTo>
                <a:lnTo>
                  <a:pt x="4688847" y="0"/>
                </a:lnTo>
                <a:lnTo>
                  <a:pt x="4688847" y="4121934"/>
                </a:lnTo>
                <a:lnTo>
                  <a:pt x="0" y="41219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D56349B0-9DBA-19FE-E6A3-C15AE869A3D6}"/>
              </a:ext>
            </a:extLst>
          </p:cNvPr>
          <p:cNvSpPr/>
          <p:nvPr/>
        </p:nvSpPr>
        <p:spPr>
          <a:xfrm>
            <a:off x="10527665" y="5236055"/>
            <a:ext cx="4940298" cy="3672338"/>
          </a:xfrm>
          <a:custGeom>
            <a:avLst/>
            <a:gdLst/>
            <a:ahLst/>
            <a:cxnLst/>
            <a:rect l="l" t="t" r="r" b="b"/>
            <a:pathLst>
              <a:path w="4657552" h="4121934">
                <a:moveTo>
                  <a:pt x="0" y="0"/>
                </a:moveTo>
                <a:lnTo>
                  <a:pt x="4657552" y="0"/>
                </a:lnTo>
                <a:lnTo>
                  <a:pt x="4657552" y="4121934"/>
                </a:lnTo>
                <a:lnTo>
                  <a:pt x="0" y="41219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35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48B9F5-B153-9960-60B4-9D664133F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EA576478-5B51-B1DF-47F3-5C780D976598}"/>
              </a:ext>
            </a:extLst>
          </p:cNvPr>
          <p:cNvSpPr txBox="1"/>
          <p:nvPr/>
        </p:nvSpPr>
        <p:spPr>
          <a:xfrm>
            <a:off x="1815981" y="457200"/>
            <a:ext cx="12624038" cy="9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13"/>
              </a:lnSpc>
            </a:pPr>
            <a:r>
              <a:rPr lang="en-US" sz="3600" b="1" spc="202" dirty="0">
                <a:solidFill>
                  <a:srgbClr val="1B294A"/>
                </a:solidFill>
                <a:latin typeface="Centaur Now Caption" pitchFamily="2" charset="0"/>
                <a:ea typeface="Montserrat Bold"/>
                <a:cs typeface="Centaur Now Caption" pitchFamily="2" charset="0"/>
                <a:sym typeface="Montserrat Bold"/>
              </a:rPr>
              <a:t>Boxplot Neurofeedback Group (T0 vs T1) BUT subscale:</a:t>
            </a:r>
          </a:p>
          <a:p>
            <a:pPr algn="ctr">
              <a:lnSpc>
                <a:spcPts val="4053"/>
              </a:lnSpc>
              <a:spcBef>
                <a:spcPct val="0"/>
              </a:spcBef>
            </a:pPr>
            <a:endParaRPr lang="en-US" sz="3600" b="1" spc="202" dirty="0">
              <a:solidFill>
                <a:srgbClr val="1B294A"/>
              </a:solidFill>
              <a:latin typeface="Centaur Now Caption" pitchFamily="2" charset="0"/>
              <a:ea typeface="Montserrat Bold"/>
              <a:cs typeface="Centaur Now Caption" pitchFamily="2" charset="0"/>
              <a:sym typeface="Montserrat Bold"/>
            </a:endParaRP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51BF7103-6E8A-3140-63B0-3281FD70399F}"/>
              </a:ext>
            </a:extLst>
          </p:cNvPr>
          <p:cNvSpPr/>
          <p:nvPr/>
        </p:nvSpPr>
        <p:spPr>
          <a:xfrm>
            <a:off x="279400" y="1426055"/>
            <a:ext cx="4871604" cy="3374545"/>
          </a:xfrm>
          <a:custGeom>
            <a:avLst/>
            <a:gdLst/>
            <a:ahLst/>
            <a:cxnLst/>
            <a:rect l="l" t="t" r="r" b="b"/>
            <a:pathLst>
              <a:path w="4565152" h="4121934">
                <a:moveTo>
                  <a:pt x="0" y="0"/>
                </a:moveTo>
                <a:lnTo>
                  <a:pt x="4565152" y="0"/>
                </a:lnTo>
                <a:lnTo>
                  <a:pt x="4565152" y="4121934"/>
                </a:lnTo>
                <a:lnTo>
                  <a:pt x="0" y="41219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624487A1-9529-9845-17A7-BB912AEEC352}"/>
              </a:ext>
            </a:extLst>
          </p:cNvPr>
          <p:cNvSpPr/>
          <p:nvPr/>
        </p:nvSpPr>
        <p:spPr>
          <a:xfrm>
            <a:off x="5406648" y="1426055"/>
            <a:ext cx="4871604" cy="3374545"/>
          </a:xfrm>
          <a:custGeom>
            <a:avLst/>
            <a:gdLst/>
            <a:ahLst/>
            <a:cxnLst/>
            <a:rect l="l" t="t" r="r" b="b"/>
            <a:pathLst>
              <a:path w="4811050" h="4121934">
                <a:moveTo>
                  <a:pt x="0" y="0"/>
                </a:moveTo>
                <a:lnTo>
                  <a:pt x="4811049" y="0"/>
                </a:lnTo>
                <a:lnTo>
                  <a:pt x="4811049" y="4121934"/>
                </a:lnTo>
                <a:lnTo>
                  <a:pt x="0" y="41219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7CFD1636-6056-E16F-5323-E038B7EA7ABF}"/>
              </a:ext>
            </a:extLst>
          </p:cNvPr>
          <p:cNvSpPr/>
          <p:nvPr/>
        </p:nvSpPr>
        <p:spPr>
          <a:xfrm>
            <a:off x="10533896" y="1426055"/>
            <a:ext cx="4816452" cy="3374545"/>
          </a:xfrm>
          <a:custGeom>
            <a:avLst/>
            <a:gdLst/>
            <a:ahLst/>
            <a:cxnLst/>
            <a:rect l="l" t="t" r="r" b="b"/>
            <a:pathLst>
              <a:path w="4716709" h="4121934">
                <a:moveTo>
                  <a:pt x="0" y="0"/>
                </a:moveTo>
                <a:lnTo>
                  <a:pt x="4716710" y="0"/>
                </a:lnTo>
                <a:lnTo>
                  <a:pt x="4716710" y="4121934"/>
                </a:lnTo>
                <a:lnTo>
                  <a:pt x="0" y="41219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F7F68FCD-A8DF-5912-FF3B-9F9DCC9D8650}"/>
              </a:ext>
            </a:extLst>
          </p:cNvPr>
          <p:cNvSpPr/>
          <p:nvPr/>
        </p:nvSpPr>
        <p:spPr>
          <a:xfrm>
            <a:off x="279401" y="5050943"/>
            <a:ext cx="4871604" cy="3886202"/>
          </a:xfrm>
          <a:custGeom>
            <a:avLst/>
            <a:gdLst/>
            <a:ahLst/>
            <a:cxnLst/>
            <a:rect l="l" t="t" r="r" b="b"/>
            <a:pathLst>
              <a:path w="5318242" h="4121934">
                <a:moveTo>
                  <a:pt x="0" y="0"/>
                </a:moveTo>
                <a:lnTo>
                  <a:pt x="5318242" y="0"/>
                </a:lnTo>
                <a:lnTo>
                  <a:pt x="5318242" y="4121934"/>
                </a:lnTo>
                <a:lnTo>
                  <a:pt x="0" y="41219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4EB1BC04-4E5C-A434-06B3-CFD01A7E0E31}"/>
              </a:ext>
            </a:extLst>
          </p:cNvPr>
          <p:cNvSpPr/>
          <p:nvPr/>
        </p:nvSpPr>
        <p:spPr>
          <a:xfrm>
            <a:off x="5406649" y="5050943"/>
            <a:ext cx="4871604" cy="3886202"/>
          </a:xfrm>
          <a:custGeom>
            <a:avLst/>
            <a:gdLst/>
            <a:ahLst/>
            <a:cxnLst/>
            <a:rect l="l" t="t" r="r" b="b"/>
            <a:pathLst>
              <a:path w="4859811" h="4121934">
                <a:moveTo>
                  <a:pt x="0" y="0"/>
                </a:moveTo>
                <a:lnTo>
                  <a:pt x="4859811" y="0"/>
                </a:lnTo>
                <a:lnTo>
                  <a:pt x="4859811" y="4121934"/>
                </a:lnTo>
                <a:lnTo>
                  <a:pt x="0" y="41219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7663007-FE6C-905A-DCCA-E6D1D2CED426}"/>
              </a:ext>
            </a:extLst>
          </p:cNvPr>
          <p:cNvSpPr/>
          <p:nvPr/>
        </p:nvSpPr>
        <p:spPr>
          <a:xfrm>
            <a:off x="10533896" y="5050943"/>
            <a:ext cx="4816453" cy="3886202"/>
          </a:xfrm>
          <a:custGeom>
            <a:avLst/>
            <a:gdLst/>
            <a:ahLst/>
            <a:cxnLst/>
            <a:rect l="l" t="t" r="r" b="b"/>
            <a:pathLst>
              <a:path w="4969009" h="4261302">
                <a:moveTo>
                  <a:pt x="0" y="0"/>
                </a:moveTo>
                <a:lnTo>
                  <a:pt x="4969009" y="0"/>
                </a:lnTo>
                <a:lnTo>
                  <a:pt x="4969009" y="4261302"/>
                </a:lnTo>
                <a:lnTo>
                  <a:pt x="0" y="42613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65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6D124554-F04E-0356-3D71-82F1D002B3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209630"/>
              </p:ext>
            </p:extLst>
          </p:nvPr>
        </p:nvGraphicFramePr>
        <p:xfrm>
          <a:off x="368969" y="1443827"/>
          <a:ext cx="5015831" cy="5147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5BDAF173-574D-FD3D-96BD-45FEF8A7D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495258"/>
              </p:ext>
            </p:extLst>
          </p:nvPr>
        </p:nvGraphicFramePr>
        <p:xfrm>
          <a:off x="5689600" y="781819"/>
          <a:ext cx="5105400" cy="64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566B8E33-727E-7DA3-FE83-EE0862AA7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542188"/>
              </p:ext>
            </p:extLst>
          </p:nvPr>
        </p:nvGraphicFramePr>
        <p:xfrm>
          <a:off x="11099800" y="2133600"/>
          <a:ext cx="4572000" cy="3593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96334771-C817-7676-15B6-5BA45BBC74B5}"/>
              </a:ext>
            </a:extLst>
          </p:cNvPr>
          <p:cNvSpPr txBox="1"/>
          <p:nvPr/>
        </p:nvSpPr>
        <p:spPr>
          <a:xfrm>
            <a:off x="4182979" y="420949"/>
            <a:ext cx="7890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tx2">
                    <a:lumMod val="50000"/>
                  </a:schemeClr>
                </a:solidFill>
                <a:latin typeface="Centaur Now Caption" pitchFamily="2" charset="0"/>
                <a:cs typeface="Centaur Now Caption" pitchFamily="2" charset="0"/>
              </a:rPr>
              <a:t>Conclusioni e implicazioni cliniche</a:t>
            </a:r>
          </a:p>
        </p:txBody>
      </p:sp>
      <p:pic>
        <p:nvPicPr>
          <p:cNvPr id="11" name="Immagine 10" descr="MIT Neuroscientists Unlock the Hidden Rhythms of the Mind">
            <a:extLst>
              <a:ext uri="{FF2B5EF4-FFF2-40B4-BE49-F238E27FC236}">
                <a16:creationId xmlns:a16="http://schemas.microsoft.com/office/drawing/2014/main" id="{16281DB1-9816-8D01-5A40-A07A646B74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51235" y="7086257"/>
            <a:ext cx="3087386" cy="2057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32B6AEE-F544-F43D-B3C6-E050E4D85BE0}"/>
              </a:ext>
            </a:extLst>
          </p:cNvPr>
          <p:cNvSpPr txBox="1"/>
          <p:nvPr/>
        </p:nvSpPr>
        <p:spPr>
          <a:xfrm>
            <a:off x="355600" y="304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entaur Now Caption" pitchFamily="2" charset="0"/>
                <a:cs typeface="Centaur Now Caption" pitchFamily="2" charset="0"/>
              </a:rPr>
              <a:t>RIFERIMENTI BIBLIOGRAFICI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B7AFA4-A2F6-3005-243E-AFABC914E0F5}"/>
              </a:ext>
            </a:extLst>
          </p:cNvPr>
          <p:cNvSpPr txBox="1"/>
          <p:nvPr/>
        </p:nvSpPr>
        <p:spPr>
          <a:xfrm>
            <a:off x="349250" y="1143000"/>
            <a:ext cx="14766636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600">
                <a:latin typeface="Centaur Now Caption" pitchFamily="2" charset="0"/>
                <a:cs typeface="Centaur Now Caption" pitchFamily="2" charset="0"/>
              </a:rPr>
              <a:t>Arnow, B., Kenardy, J., &amp; Agras, W. S. (1995). The Emotional Eating Scale: the development of a measure to assess coping with negative affect by eating. </a:t>
            </a:r>
            <a:r>
              <a:rPr lang="it-IT" sz="1600" i="1">
                <a:latin typeface="Centaur Now Caption" pitchFamily="2" charset="0"/>
                <a:cs typeface="Centaur Now Caption" pitchFamily="2" charset="0"/>
              </a:rPr>
              <a:t>The International journal of eating disorders</a:t>
            </a:r>
            <a:r>
              <a:rPr lang="it-IT" sz="1600">
                <a:latin typeface="Centaur Now Caption" pitchFamily="2" charset="0"/>
                <a:cs typeface="Centaur Now Caption" pitchFamily="2" charset="0"/>
              </a:rPr>
              <a:t>, 18(1), 79–90. </a:t>
            </a:r>
            <a:r>
              <a:rPr lang="it-IT" sz="1600" u="sng">
                <a:latin typeface="Centaur Now Caption" pitchFamily="2" charset="0"/>
                <a:cs typeface="Centaur Now Caption" pitchFamily="2" charset="0"/>
                <a:hlinkClick r:id="rId2"/>
              </a:rPr>
              <a:t>https://doi.org/10.1002/1098-108X(199507)18:1</a:t>
            </a:r>
            <a:r>
              <a:rPr lang="it-IT" sz="1600">
                <a:latin typeface="Centaur Now Caption" pitchFamily="2" charset="0"/>
                <a:cs typeface="Centaur Now Caption" pitchFamily="2" charset="0"/>
              </a:rPr>
              <a:t>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>
                <a:latin typeface="Centaur Now Caption" pitchFamily="2" charset="0"/>
                <a:cs typeface="Centaur Now Caption" pitchFamily="2" charset="0"/>
              </a:rPr>
              <a:t>Codispoti, M., De Cesarei, A., &amp; Ferrari, V. (2023). Alpha-band oscillations and emotion: A review of studies on picture perception. </a:t>
            </a:r>
            <a:r>
              <a:rPr lang="en-US" sz="1600" i="1">
                <a:latin typeface="Centaur Now Caption" pitchFamily="2" charset="0"/>
                <a:cs typeface="Centaur Now Caption" pitchFamily="2" charset="0"/>
              </a:rPr>
              <a:t>Psychophysiology</a:t>
            </a:r>
            <a:r>
              <a:rPr lang="en-US" sz="1600">
                <a:latin typeface="Centaur Now Caption" pitchFamily="2" charset="0"/>
                <a:cs typeface="Centaur Now Caption" pitchFamily="2" charset="0"/>
              </a:rPr>
              <a:t>, </a:t>
            </a:r>
            <a:r>
              <a:rPr lang="en-US" sz="1600" i="1">
                <a:latin typeface="Centaur Now Caption" pitchFamily="2" charset="0"/>
                <a:cs typeface="Centaur Now Caption" pitchFamily="2" charset="0"/>
              </a:rPr>
              <a:t>60</a:t>
            </a:r>
            <a:r>
              <a:rPr lang="en-US" sz="1600">
                <a:latin typeface="Centaur Now Caption" pitchFamily="2" charset="0"/>
                <a:cs typeface="Centaur Now Caption" pitchFamily="2" charset="0"/>
              </a:rPr>
              <a:t>(12), e14438. </a:t>
            </a:r>
            <a:r>
              <a:rPr lang="en-US" sz="1600" u="sng">
                <a:latin typeface="Centaur Now Caption" pitchFamily="2" charset="0"/>
                <a:cs typeface="Centaur Now Caption" pitchFamily="2" charset="0"/>
                <a:hlinkClick r:id="rId3"/>
              </a:rPr>
              <a:t>https://doi.org/10.1111/psyp.14438</a:t>
            </a:r>
            <a:r>
              <a:rPr lang="it-IT" sz="1600">
                <a:latin typeface="Centaur Now Caption" pitchFamily="2" charset="0"/>
                <a:cs typeface="Centaur Now Caption" pitchFamily="2" charset="0"/>
              </a:rPr>
              <a:t>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>
                <a:latin typeface="Centaur Now Caption" pitchFamily="2" charset="0"/>
                <a:cs typeface="Centaur Now Caption" pitchFamily="2" charset="0"/>
              </a:rPr>
              <a:t>Cuzzolaro, M., Vetrone, G., Marano, G. </a:t>
            </a:r>
            <a:r>
              <a:rPr lang="en-US" sz="1600" i="1">
                <a:latin typeface="Centaur Now Caption" pitchFamily="2" charset="0"/>
                <a:cs typeface="Centaur Now Caption" pitchFamily="2" charset="0"/>
              </a:rPr>
              <a:t>et al.</a:t>
            </a:r>
            <a:r>
              <a:rPr lang="en-US" sz="1600">
                <a:latin typeface="Centaur Now Caption" pitchFamily="2" charset="0"/>
                <a:cs typeface="Centaur Now Caption" pitchFamily="2" charset="0"/>
              </a:rPr>
              <a:t> The Body Uneasiness Test (BUT): Development and validation of a new body image assessment scale. </a:t>
            </a:r>
            <a:r>
              <a:rPr lang="en-US" sz="1600" i="1">
                <a:latin typeface="Centaur Now Caption" pitchFamily="2" charset="0"/>
                <a:cs typeface="Centaur Now Caption" pitchFamily="2" charset="0"/>
              </a:rPr>
              <a:t>Eat Weight Disord</a:t>
            </a:r>
            <a:r>
              <a:rPr lang="en-US" sz="1600">
                <a:latin typeface="Centaur Now Caption" pitchFamily="2" charset="0"/>
                <a:cs typeface="Centaur Now Caption" pitchFamily="2" charset="0"/>
              </a:rPr>
              <a:t> </a:t>
            </a:r>
            <a:r>
              <a:rPr lang="en-US" sz="1600" b="1">
                <a:latin typeface="Centaur Now Caption" pitchFamily="2" charset="0"/>
                <a:cs typeface="Centaur Now Caption" pitchFamily="2" charset="0"/>
              </a:rPr>
              <a:t>11</a:t>
            </a:r>
            <a:r>
              <a:rPr lang="en-US" sz="1600">
                <a:latin typeface="Centaur Now Caption" pitchFamily="2" charset="0"/>
                <a:cs typeface="Centaur Now Caption" pitchFamily="2" charset="0"/>
              </a:rPr>
              <a:t>, 1–13 (2006). </a:t>
            </a:r>
            <a:r>
              <a:rPr lang="en-US" sz="1600" u="sng">
                <a:latin typeface="Centaur Now Caption" pitchFamily="2" charset="0"/>
                <a:cs typeface="Centaur Now Caption" pitchFamily="2" charset="0"/>
                <a:hlinkClick r:id="rId4"/>
              </a:rPr>
              <a:t>https://doi.org/10.1007/BF03327738</a:t>
            </a:r>
            <a:endParaRPr lang="it-IT" sz="1600">
              <a:latin typeface="Centaur Now Caption" pitchFamily="2" charset="0"/>
              <a:cs typeface="Centaur Now Caption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>
                <a:latin typeface="Centaur Now Caption" pitchFamily="2" charset="0"/>
                <a:cs typeface="Centaur Now Caption" pitchFamily="2" charset="0"/>
              </a:rPr>
              <a:t>Dalton, B., Campbell, I. C., &amp; Schmidt, U. (2017). Neuromodulation and neurofeedback treatments in eating disorders and obesity. Current Opinion in Psychiatry, 30(6), 458–473. </a:t>
            </a:r>
            <a:r>
              <a:rPr lang="en-US" sz="1600" u="sng">
                <a:latin typeface="Centaur Now Caption" pitchFamily="2" charset="0"/>
                <a:cs typeface="Centaur Now Caption" pitchFamily="2" charset="0"/>
                <a:hlinkClick r:id="rId5"/>
              </a:rPr>
              <a:t>https://doi.org/10.1097/YCO.0000000000000361</a:t>
            </a:r>
            <a:r>
              <a:rPr lang="it-IT" sz="1600">
                <a:latin typeface="Centaur Now Caption" pitchFamily="2" charset="0"/>
                <a:cs typeface="Centaur Now Caption" pitchFamily="2" charset="0"/>
              </a:rPr>
              <a:t>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>
                <a:latin typeface="Centaur Now Caption" pitchFamily="2" charset="0"/>
                <a:cs typeface="Centaur Now Caption" pitchFamily="2" charset="0"/>
              </a:rPr>
              <a:t>Egner, T., &amp; Gruzelier, J. H. (2004). The Temporal Dynamics of Electroencephalographic Responses to Alpha/Theta Neurofeedback Training in Healthy Subjects. Journal of Neurotherapy, 8(1), 43–57. </a:t>
            </a:r>
            <a:r>
              <a:rPr lang="en-US" sz="1600" u="sng">
                <a:latin typeface="Centaur Now Caption" pitchFamily="2" charset="0"/>
                <a:cs typeface="Centaur Now Caption" pitchFamily="2" charset="0"/>
                <a:hlinkClick r:id="rId6"/>
              </a:rPr>
              <a:t>https://doi.org/10.1300/J184v08n01_04</a:t>
            </a:r>
            <a:r>
              <a:rPr lang="it-IT" sz="1600">
                <a:latin typeface="Centaur Now Caption" pitchFamily="2" charset="0"/>
                <a:cs typeface="Centaur Now Caption" pitchFamily="2" charset="0"/>
              </a:rPr>
              <a:t>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>
                <a:latin typeface="Centaur Now Caption" pitchFamily="2" charset="0"/>
                <a:cs typeface="Centaur Now Caption" pitchFamily="2" charset="0"/>
              </a:rPr>
              <a:t>Gormally, J., Black, S., Daston, S., &amp; Rardin, D. (1982). The assessment of binge eating severity among obese persons. Addictive Behaviors, 7(1), 47–55. </a:t>
            </a:r>
            <a:r>
              <a:rPr lang="en-US" sz="1600" u="sng">
                <a:latin typeface="Centaur Now Caption" pitchFamily="2" charset="0"/>
                <a:cs typeface="Centaur Now Caption" pitchFamily="2" charset="0"/>
                <a:hlinkClick r:id="rId7"/>
              </a:rPr>
              <a:t>https://doi.org/10.1016/0306-4603(82)90024-7</a:t>
            </a:r>
            <a:r>
              <a:rPr lang="it-IT" sz="1600">
                <a:latin typeface="Centaur Now Caption" pitchFamily="2" charset="0"/>
                <a:cs typeface="Centaur Now Caption" pitchFamily="2" charset="0"/>
              </a:rPr>
              <a:t>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600">
                <a:latin typeface="Centaur Now Caption" pitchFamily="2" charset="0"/>
                <a:cs typeface="Centaur Now Caption" pitchFamily="2" charset="0"/>
              </a:rPr>
              <a:t>Hadipour Lakmehsari, A., Mento, C., Scaramuzzino, C., Arena, F., Turiaco, F., Muscatello, M. R. A., Navarra, G., Pandolfo, G., &amp; Lombardo, C. (2025). Psychological Traits of Bariatric Surgery Candidates and Predictors of Outcomes. </a:t>
            </a:r>
            <a:r>
              <a:rPr lang="it-IT" sz="1600" i="1">
                <a:latin typeface="Centaur Now Caption" pitchFamily="2" charset="0"/>
                <a:cs typeface="Centaur Now Caption" pitchFamily="2" charset="0"/>
              </a:rPr>
              <a:t>Journal of personalized medicine</a:t>
            </a:r>
            <a:r>
              <a:rPr lang="it-IT" sz="1600">
                <a:latin typeface="Centaur Now Caption" pitchFamily="2" charset="0"/>
                <a:cs typeface="Centaur Now Caption" pitchFamily="2" charset="0"/>
              </a:rPr>
              <a:t>, </a:t>
            </a:r>
            <a:r>
              <a:rPr lang="it-IT" sz="1600" i="1">
                <a:latin typeface="Centaur Now Caption" pitchFamily="2" charset="0"/>
                <a:cs typeface="Centaur Now Caption" pitchFamily="2" charset="0"/>
              </a:rPr>
              <a:t>15</a:t>
            </a:r>
            <a:r>
              <a:rPr lang="it-IT" sz="1600">
                <a:latin typeface="Centaur Now Caption" pitchFamily="2" charset="0"/>
                <a:cs typeface="Centaur Now Caption" pitchFamily="2" charset="0"/>
              </a:rPr>
              <a:t>(6), 215. </a:t>
            </a:r>
            <a:r>
              <a:rPr lang="it-IT" sz="1600" u="sng">
                <a:latin typeface="Centaur Now Caption" pitchFamily="2" charset="0"/>
                <a:cs typeface="Centaur Now Caption" pitchFamily="2" charset="0"/>
                <a:hlinkClick r:id="rId8"/>
              </a:rPr>
              <a:t>https://doi.org/10.3390/jpm15060215</a:t>
            </a:r>
            <a:r>
              <a:rPr lang="it-IT" sz="1600">
                <a:latin typeface="Centaur Now Caption" pitchFamily="2" charset="0"/>
                <a:cs typeface="Centaur Now Caption" pitchFamily="2" charset="0"/>
              </a:rPr>
              <a:t>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600">
                <a:latin typeface="Centaur Now Caption" pitchFamily="2" charset="0"/>
                <a:cs typeface="Centaur Now Caption" pitchFamily="2" charset="0"/>
              </a:rPr>
              <a:t>Imperatori, C., Valenti, E. M., Della Marca, G., et al., (2017). Coping food craving with neurofeedback. Evaluation of the usefulness of alpha/theta training in a non-clinical sample. </a:t>
            </a:r>
            <a:r>
              <a:rPr lang="it-IT" sz="1600" i="1">
                <a:latin typeface="Centaur Now Caption" pitchFamily="2" charset="0"/>
                <a:cs typeface="Centaur Now Caption" pitchFamily="2" charset="0"/>
              </a:rPr>
              <a:t>International journal of psychophysiology : official journal of the International Organization of Psychophysiology</a:t>
            </a:r>
            <a:r>
              <a:rPr lang="it-IT" sz="1600">
                <a:latin typeface="Centaur Now Caption" pitchFamily="2" charset="0"/>
                <a:cs typeface="Centaur Now Caption" pitchFamily="2" charset="0"/>
              </a:rPr>
              <a:t>, </a:t>
            </a:r>
            <a:r>
              <a:rPr lang="it-IT" sz="1600" i="1">
                <a:latin typeface="Centaur Now Caption" pitchFamily="2" charset="0"/>
                <a:cs typeface="Centaur Now Caption" pitchFamily="2" charset="0"/>
              </a:rPr>
              <a:t>112, 89-97. </a:t>
            </a:r>
            <a:r>
              <a:rPr lang="it-IT" sz="1600" u="sng">
                <a:latin typeface="Centaur Now Caption" pitchFamily="2" charset="0"/>
                <a:cs typeface="Centaur Now Caption" pitchFamily="2" charset="0"/>
                <a:hlinkClick r:id="rId9"/>
              </a:rPr>
              <a:t>https://doi.org/10.1016/j.ijpsycho.2016.11.010</a:t>
            </a:r>
            <a:r>
              <a:rPr lang="it-IT" sz="1600">
                <a:latin typeface="Centaur Now Caption" pitchFamily="2" charset="0"/>
                <a:cs typeface="Centaur Now Caption" pitchFamily="2" charset="0"/>
              </a:rPr>
              <a:t>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>
                <a:latin typeface="Centaur Now Caption" pitchFamily="2" charset="0"/>
                <a:cs typeface="Centaur Now Caption" pitchFamily="2" charset="0"/>
              </a:rPr>
              <a:t> Mento, C. Neurorehabilitation techniques in obese and bariatric patients. In: Introduction Following World Obesity Day. Neurorehabilit. Tech. Obes. Bariatr. 2022, 1, 41–51.</a:t>
            </a:r>
            <a:endParaRPr lang="it-IT" sz="1600">
              <a:latin typeface="Centaur Now Caption" pitchFamily="2" charset="0"/>
              <a:cs typeface="Centaur Now Caption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600">
                <a:latin typeface="Centaur Now Caption" pitchFamily="2" charset="0"/>
                <a:cs typeface="Centaur Now Caption" pitchFamily="2" charset="0"/>
              </a:rPr>
              <a:t>Percik, R., Cina, J., Even, B., Gitler, A., Geva, D., Seluk, L., &amp; Livny, A. (2019). A pilot study of a novel therapeutic approach to obesity: CNS modification by N.I.R. H.E.G. neurofeedback. Clinical Nutrition, 38(1), 258–263. </a:t>
            </a:r>
            <a:r>
              <a:rPr lang="it-IT" sz="1600" u="sng">
                <a:latin typeface="Centaur Now Caption" pitchFamily="2" charset="0"/>
                <a:cs typeface="Centaur Now Caption" pitchFamily="2" charset="0"/>
                <a:hlinkClick r:id="rId10"/>
              </a:rPr>
              <a:t>https://doi.org/10.1016/j.clnu.2018.01.023</a:t>
            </a:r>
            <a:endParaRPr lang="it-IT" sz="1600">
              <a:latin typeface="Centaur Now Caption" pitchFamily="2" charset="0"/>
              <a:cs typeface="Centaur Now Caption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>
                <a:latin typeface="Centaur Now Caption" pitchFamily="2" charset="0"/>
                <a:cs typeface="Centaur Now Caption" pitchFamily="2" charset="0"/>
              </a:rPr>
              <a:t>Schachter, S. (1968). Obesity and eating: Internal and external cues differentially affect the eating behavior of obese and normal subjects. </a:t>
            </a:r>
            <a:r>
              <a:rPr lang="en-US" sz="1600" i="1">
                <a:latin typeface="Centaur Now Caption" pitchFamily="2" charset="0"/>
                <a:cs typeface="Centaur Now Caption" pitchFamily="2" charset="0"/>
              </a:rPr>
              <a:t>Science, 161(3843), 751–756. </a:t>
            </a:r>
            <a:r>
              <a:rPr lang="en-US" sz="1600" i="1" u="sng">
                <a:latin typeface="Centaur Now Caption" pitchFamily="2" charset="0"/>
                <a:cs typeface="Centaur Now Caption" pitchFamily="2" charset="0"/>
                <a:hlinkClick r:id="rId11"/>
              </a:rPr>
              <a:t>https://doi.org/10.1126/science.161.3843.751</a:t>
            </a:r>
            <a:r>
              <a:rPr lang="it-IT" sz="1600" i="1">
                <a:latin typeface="Centaur Now Caption" pitchFamily="2" charset="0"/>
                <a:cs typeface="Centaur Now Caption" pitchFamily="2" charset="0"/>
              </a:rPr>
              <a:t> </a:t>
            </a:r>
            <a:endParaRPr lang="it-IT" sz="1600">
              <a:latin typeface="Centaur Now Caption" pitchFamily="2" charset="0"/>
              <a:cs typeface="Centaur Now Caption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600">
                <a:latin typeface="Centaur Now Caption" pitchFamily="2" charset="0"/>
                <a:cs typeface="Centaur Now Caption" pitchFamily="2" charset="0"/>
              </a:rPr>
              <a:t>Schaefer, W. K., Maclennan, R. N., Yaholnitsky-Smith, S. A., &amp; Stover, E. D. (1998). Psychometric evaluation of the Eating Disorder Inventory (EDI) in a clinical group. </a:t>
            </a:r>
            <a:r>
              <a:rPr lang="it-IT" sz="1600" i="1">
                <a:latin typeface="Centaur Now Caption" pitchFamily="2" charset="0"/>
                <a:cs typeface="Centaur Now Caption" pitchFamily="2" charset="0"/>
              </a:rPr>
              <a:t>Psychology and Health, 13 (5), 873–881. https:// </a:t>
            </a:r>
            <a:r>
              <a:rPr lang="it-IT" sz="1600" i="1" u="sng">
                <a:latin typeface="Centaur Now Caption" pitchFamily="2" charset="0"/>
                <a:cs typeface="Centaur Now Caption" pitchFamily="2" charset="0"/>
                <a:hlinkClick r:id="rId12"/>
              </a:rPr>
              <a:t>https://doi.org/10.1080/08870449808407437</a:t>
            </a:r>
            <a:r>
              <a:rPr lang="it-IT" sz="1600" i="1">
                <a:latin typeface="Centaur Now Caption" pitchFamily="2" charset="0"/>
                <a:cs typeface="Centaur Now Caption" pitchFamily="2" charset="0"/>
              </a:rPr>
              <a:t> </a:t>
            </a:r>
            <a:r>
              <a:rPr lang="it-IT" sz="1600">
                <a:latin typeface="Centaur Now Caption" pitchFamily="2" charset="0"/>
                <a:cs typeface="Centaur Now Caption" pitchFamily="2" charset="0"/>
              </a:rPr>
              <a:t>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>
                <a:latin typeface="Centaur Now Caption" pitchFamily="2" charset="0"/>
                <a:cs typeface="Centaur Now Caption" pitchFamily="2" charset="0"/>
              </a:rPr>
              <a:t>Schmidt, J., &amp; Martin, A. (2020). The Influence of Physiological and Psychological Learning Mechanisms in Neurofeedback vs. Mental Imagery Against Binge Eating. Applied psychophysiology and biofeedback, 45(4), 293–305. </a:t>
            </a:r>
            <a:r>
              <a:rPr lang="en-US" sz="1600" u="sng">
                <a:latin typeface="Centaur Now Caption" pitchFamily="2" charset="0"/>
                <a:cs typeface="Centaur Now Caption" pitchFamily="2" charset="0"/>
                <a:hlinkClick r:id="rId13"/>
              </a:rPr>
              <a:t>https://doi.org/10.1007/s10484-020-09486-9</a:t>
            </a:r>
            <a:endParaRPr lang="it-IT" sz="1600">
              <a:latin typeface="Centaur Now Caption" pitchFamily="2" charset="0"/>
              <a:cs typeface="Centaur Now Caption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>
                <a:latin typeface="Centaur Now Caption" pitchFamily="2" charset="0"/>
                <a:cs typeface="Centaur Now Caption" pitchFamily="2" charset="0"/>
              </a:rPr>
              <a:t>Sjöström, L. (2013). </a:t>
            </a:r>
            <a:r>
              <a:rPr lang="en-US" sz="1600" i="1">
                <a:latin typeface="Centaur Now Caption" pitchFamily="2" charset="0"/>
                <a:cs typeface="Centaur Now Caption" pitchFamily="2" charset="0"/>
              </a:rPr>
              <a:t>Review of the key results from the Swedish Obese Subjects (SOS) trial: A prospective controlled intervention study of bariatric surgery</a:t>
            </a:r>
            <a:r>
              <a:rPr lang="en-US" sz="1600">
                <a:latin typeface="Centaur Now Caption" pitchFamily="2" charset="0"/>
                <a:cs typeface="Centaur Now Caption" pitchFamily="2" charset="0"/>
              </a:rPr>
              <a:t>. </a:t>
            </a:r>
            <a:r>
              <a:rPr lang="en-US" sz="1600" i="1">
                <a:latin typeface="Centaur Now Caption" pitchFamily="2" charset="0"/>
                <a:cs typeface="Centaur Now Caption" pitchFamily="2" charset="0"/>
              </a:rPr>
              <a:t>Journal of Internal Medicine, 273</a:t>
            </a:r>
            <a:r>
              <a:rPr lang="en-US" sz="1600">
                <a:latin typeface="Centaur Now Caption" pitchFamily="2" charset="0"/>
                <a:cs typeface="Centaur Now Caption" pitchFamily="2" charset="0"/>
              </a:rPr>
              <a:t>(3), 219–234. </a:t>
            </a:r>
            <a:r>
              <a:rPr lang="en-US" sz="1600" u="sng">
                <a:latin typeface="Centaur Now Caption" pitchFamily="2" charset="0"/>
                <a:cs typeface="Centaur Now Caption" pitchFamily="2" charset="0"/>
                <a:hlinkClick r:id="rId14"/>
              </a:rPr>
              <a:t>https://doi.org/10.1111/joim.12012</a:t>
            </a:r>
            <a:endParaRPr lang="it-IT" sz="1600">
              <a:latin typeface="Centaur Now Caption" pitchFamily="2" charset="0"/>
              <a:cs typeface="Centaur Now Caption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>
                <a:latin typeface="Centaur Now Caption" pitchFamily="2" charset="0"/>
                <a:cs typeface="Centaur Now Caption" pitchFamily="2" charset="0"/>
              </a:rPr>
              <a:t>Wansink, B. (2004). Environmental factors that increase the food intake and consumption volume of unknowing consumers. </a:t>
            </a:r>
            <a:r>
              <a:rPr lang="en-US" sz="1600" i="1">
                <a:latin typeface="Centaur Now Caption" pitchFamily="2" charset="0"/>
                <a:cs typeface="Centaur Now Caption" pitchFamily="2" charset="0"/>
              </a:rPr>
              <a:t>Annual Review of Nutrition, 24</a:t>
            </a:r>
            <a:r>
              <a:rPr lang="en-US" sz="1600">
                <a:latin typeface="Centaur Now Caption" pitchFamily="2" charset="0"/>
                <a:cs typeface="Centaur Now Caption" pitchFamily="2" charset="0"/>
              </a:rPr>
              <a:t>, 455–479 </a:t>
            </a:r>
            <a:r>
              <a:rPr lang="en-US" sz="1600" u="sng">
                <a:latin typeface="Centaur Now Caption" pitchFamily="2" charset="0"/>
                <a:cs typeface="Centaur Now Caption" pitchFamily="2" charset="0"/>
                <a:hlinkClick r:id="rId15"/>
              </a:rPr>
              <a:t>https://doi.org/10.1146/annurev.nutr.24.012003.132140</a:t>
            </a:r>
            <a:r>
              <a:rPr lang="it-IT" sz="1600">
                <a:latin typeface="Centaur Now Caption" pitchFamily="2" charset="0"/>
                <a:cs typeface="Centaur Now Caption" pitchFamily="2" charset="0"/>
              </a:rPr>
              <a:t> </a:t>
            </a:r>
          </a:p>
          <a:p>
            <a:pPr algn="just"/>
            <a:endParaRPr lang="it-IT" sz="1600">
              <a:latin typeface="Centaur Now Caption" pitchFamily="2" charset="0"/>
              <a:cs typeface="Centaur Now Caption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>
              <a:latin typeface="Centaur Now Caption" pitchFamily="2" charset="0"/>
              <a:cs typeface="Centaur Now Caption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>
              <a:latin typeface="Centaur Now Caption" pitchFamily="2" charset="0"/>
              <a:cs typeface="Centaur Now Caption" pitchFamily="2" charset="0"/>
            </a:endParaRPr>
          </a:p>
          <a:p>
            <a:pPr algn="just"/>
            <a:endParaRPr lang="it-IT" sz="1600">
              <a:latin typeface="Centaur Now Caption" pitchFamily="2" charset="0"/>
              <a:cs typeface="Centaur Now Caption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>
              <a:latin typeface="Centaur Now Caption" pitchFamily="2" charset="0"/>
              <a:cs typeface="Centaur Now Caption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>
              <a:effectLst/>
              <a:latin typeface="Centaur Now Caption" pitchFamily="2" charset="0"/>
              <a:cs typeface="Centaur Now Caption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Centaur Now Caption" pitchFamily="2" charset="0"/>
              <a:cs typeface="Centaur Now Capt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90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 per l’attenzione</a:t>
            </a:r>
          </a:p>
        </p:txBody>
      </p:sp>
      <p:sp>
        <p:nvSpPr>
          <p:cNvPr id="2" name="Sottotitolo 3">
            <a:extLst>
              <a:ext uri="{FF2B5EF4-FFF2-40B4-BE49-F238E27FC236}">
                <a16:creationId xmlns:a16="http://schemas.microsoft.com/office/drawing/2014/main" id="{AB27E382-EBA0-7B9C-710F-BD124F5EF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3810" y="6428428"/>
            <a:ext cx="7753684" cy="1706203"/>
          </a:xfrm>
        </p:spPr>
        <p:txBody>
          <a:bodyPr>
            <a:normAutofit fontScale="85000" lnSpcReduction="10000"/>
          </a:bodyPr>
          <a:lstStyle/>
          <a:p>
            <a:r>
              <a:rPr lang="it-IT" sz="3733" dirty="0"/>
              <a:t>Dott.ssa Claudia Scaramuzzino</a:t>
            </a:r>
          </a:p>
          <a:p>
            <a:r>
              <a:rPr lang="it-IT" sz="3733" dirty="0" err="1"/>
              <a:t>P</a:t>
            </a:r>
            <a:r>
              <a:rPr lang="it-IT" sz="3733" cap="none" dirty="0" err="1"/>
              <a:t>h</a:t>
            </a:r>
            <a:r>
              <a:rPr lang="it-IT" sz="3733" dirty="0" err="1"/>
              <a:t>d</a:t>
            </a:r>
            <a:r>
              <a:rPr lang="it-IT" sz="3733" dirty="0"/>
              <a:t> Università degli studi magna </a:t>
            </a:r>
            <a:r>
              <a:rPr lang="it-IT" sz="3733" dirty="0" err="1"/>
              <a:t>graecia</a:t>
            </a:r>
            <a:r>
              <a:rPr lang="it-IT" sz="3733" dirty="0"/>
              <a:t> di </a:t>
            </a:r>
            <a:r>
              <a:rPr lang="it-IT" sz="3733" dirty="0" err="1"/>
              <a:t>catanzaro</a:t>
            </a:r>
            <a:endParaRPr lang="it-IT" sz="3733" dirty="0"/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DE40C00-3D7F-0888-623C-BCD221038A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5" r="-665"/>
          <a:stretch>
            <a:fillRect/>
          </a:stretch>
        </p:blipFill>
        <p:spPr>
          <a:xfrm>
            <a:off x="3784600" y="685800"/>
            <a:ext cx="8229600" cy="7315201"/>
          </a:xfrm>
          <a:prstGeom prst="rect">
            <a:avLst/>
          </a:prstGeom>
        </p:spPr>
      </p:pic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074327BD-10F1-6A80-D051-35963BE7A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758396"/>
              </p:ext>
            </p:extLst>
          </p:nvPr>
        </p:nvGraphicFramePr>
        <p:xfrm>
          <a:off x="461211" y="1676400"/>
          <a:ext cx="3124200" cy="440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C08E12-C9BC-F1DE-AD55-365A56963181}"/>
              </a:ext>
            </a:extLst>
          </p:cNvPr>
          <p:cNvSpPr txBox="1"/>
          <p:nvPr/>
        </p:nvSpPr>
        <p:spPr>
          <a:xfrm>
            <a:off x="254000" y="6659940"/>
            <a:ext cx="335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200" dirty="0">
                <a:latin typeface="Centaur Now Caption" pitchFamily="2" charset="0"/>
                <a:cs typeface="Centaur Now Caption" pitchFamily="2" charset="0"/>
              </a:rPr>
              <a:t>Sjöström, L. (2013). Review of the key results from the Swedish Obese Subjects (SOS) trial: A prospective controlled intervention study of bariatric surgery. Journal of Internal Medicine,</a:t>
            </a:r>
            <a:br>
              <a:rPr lang="en-US" sz="1200" dirty="0">
                <a:latin typeface="Centaur Now Caption" pitchFamily="2" charset="0"/>
                <a:cs typeface="Centaur Now Caption" pitchFamily="2" charset="0"/>
              </a:rPr>
            </a:br>
            <a:r>
              <a:rPr lang="en-US" sz="1200" dirty="0">
                <a:latin typeface="Centaur Now Caption" pitchFamily="2" charset="0"/>
                <a:cs typeface="Centaur Now Caption" pitchFamily="2" charset="0"/>
              </a:rPr>
              <a:t>273(3),219–234.</a:t>
            </a:r>
            <a:br>
              <a:rPr lang="en-US" sz="1200" dirty="0">
                <a:latin typeface="Centaur Now Caption" pitchFamily="2" charset="0"/>
                <a:cs typeface="Centaur Now Caption" pitchFamily="2" charset="0"/>
              </a:rPr>
            </a:br>
            <a:endParaRPr lang="it-IT" sz="1200" dirty="0">
              <a:latin typeface="Centaur Now Caption" pitchFamily="2" charset="0"/>
              <a:cs typeface="Centaur Now Caption" pitchFamily="2" charset="0"/>
            </a:endParaRPr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508B0BCA-7D7D-7DE7-578B-ACB8FDA818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072643"/>
              </p:ext>
            </p:extLst>
          </p:nvPr>
        </p:nvGraphicFramePr>
        <p:xfrm>
          <a:off x="12848389" y="1828800"/>
          <a:ext cx="2819400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9471F3-47DE-B771-C7C6-DB67C370BDC0}"/>
              </a:ext>
            </a:extLst>
          </p:cNvPr>
          <p:cNvSpPr txBox="1"/>
          <p:nvPr/>
        </p:nvSpPr>
        <p:spPr>
          <a:xfrm>
            <a:off x="12848389" y="6477000"/>
            <a:ext cx="3124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b="0" i="0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Hadipour </a:t>
            </a:r>
            <a:r>
              <a:rPr lang="it-IT" sz="1200" b="0" i="0" dirty="0" err="1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Lakmehsari</a:t>
            </a:r>
            <a:r>
              <a:rPr lang="it-IT" sz="1200" b="0" i="0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, A., Mento, C., Scaramuzzino, C., Arena, F., </a:t>
            </a:r>
            <a:r>
              <a:rPr lang="it-IT" sz="1200" b="0" i="0" dirty="0" err="1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Turiaco</a:t>
            </a:r>
            <a:r>
              <a:rPr lang="it-IT" sz="1200" b="0" i="0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, F., Muscatello, M. R. A., Navarra, G., Pandolfo, G., &amp; Lombardo, C. (2025). </a:t>
            </a:r>
            <a:r>
              <a:rPr lang="it-IT" sz="1200" b="0" i="0" dirty="0" err="1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Psychological</a:t>
            </a:r>
            <a:r>
              <a:rPr lang="it-IT" sz="1200" b="0" i="0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 Traits of </a:t>
            </a:r>
            <a:r>
              <a:rPr lang="it-IT" sz="1200" b="0" i="0" dirty="0" err="1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Bariatric</a:t>
            </a:r>
            <a:r>
              <a:rPr lang="it-IT" sz="1200" b="0" i="0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 Surgery </a:t>
            </a:r>
            <a:r>
              <a:rPr lang="it-IT" sz="1200" b="0" i="0" dirty="0" err="1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Candidates</a:t>
            </a:r>
            <a:r>
              <a:rPr lang="it-IT" sz="1200" b="0" i="0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 and </a:t>
            </a:r>
            <a:r>
              <a:rPr lang="it-IT" sz="1200" b="0" i="0" dirty="0" err="1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Predictors</a:t>
            </a:r>
            <a:r>
              <a:rPr lang="it-IT" sz="1200" b="0" i="0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 of </a:t>
            </a:r>
            <a:r>
              <a:rPr lang="it-IT" sz="1200" b="0" i="0" dirty="0" err="1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Outcomes</a:t>
            </a:r>
            <a:r>
              <a:rPr lang="it-IT" sz="1200" b="0" i="0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. </a:t>
            </a:r>
            <a:r>
              <a:rPr lang="it-IT" sz="1200" b="0" i="1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Journal of </a:t>
            </a:r>
            <a:r>
              <a:rPr lang="it-IT" sz="1200" b="0" i="1" dirty="0" err="1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personalized</a:t>
            </a:r>
            <a:r>
              <a:rPr lang="it-IT" sz="1200" b="0" i="1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 medicine</a:t>
            </a:r>
            <a:r>
              <a:rPr lang="it-IT" sz="1200" b="0" i="0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, </a:t>
            </a:r>
            <a:r>
              <a:rPr lang="it-IT" sz="1200" b="0" i="1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15</a:t>
            </a:r>
            <a:r>
              <a:rPr lang="it-IT" sz="1200" b="0" i="0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(6), 215. https://doi.org/10.3390/jpm15060215</a:t>
            </a:r>
            <a:endParaRPr lang="it-IT" sz="1200" dirty="0">
              <a:latin typeface="Centaur Now Caption" pitchFamily="2" charset="0"/>
              <a:cs typeface="Centaur Now Captio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6E5C0C4-F88D-2C9A-D4AB-7FC122AEF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2" y="978625"/>
            <a:ext cx="5715622" cy="1894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431FE20-47AE-AF4E-BE3D-ABFAFF60C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996" y="1166047"/>
            <a:ext cx="3947004" cy="18057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670570"/>
            <a:ext cx="10088397" cy="101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8644" y="0"/>
            <a:ext cx="121920" cy="37185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DF4F4B-B75D-BA2F-3E98-D3A5505D8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4498" y="5943600"/>
            <a:ext cx="5841796" cy="157581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9084" y="0"/>
            <a:ext cx="12192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445A10E-1F14-3BBD-1E8D-F8364748A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4793" y="1251104"/>
            <a:ext cx="5961207" cy="228016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398" y="5150652"/>
            <a:ext cx="6167603" cy="1097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DF46303-2BF8-46E3-4CE6-79D689C53C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000" y="4466998"/>
            <a:ext cx="8140981" cy="289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-3176" b="3176"/>
          <a:stretch>
            <a:fillRect/>
          </a:stretch>
        </p:blipFill>
        <p:spPr>
          <a:xfrm>
            <a:off x="0" y="-381000"/>
            <a:ext cx="16256000" cy="952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-3176" b="3176"/>
          <a:stretch>
            <a:fillRect/>
          </a:stretch>
        </p:blipFill>
        <p:spPr>
          <a:xfrm>
            <a:off x="0" y="-304800"/>
            <a:ext cx="16256000" cy="94107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383CF4-2B15-0E83-BFFD-464EF89CE830}"/>
              </a:ext>
            </a:extLst>
          </p:cNvPr>
          <p:cNvSpPr txBox="1"/>
          <p:nvPr/>
        </p:nvSpPr>
        <p:spPr>
          <a:xfrm>
            <a:off x="660400" y="7772400"/>
            <a:ext cx="502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entaur Now Caption" pitchFamily="2" charset="0"/>
                <a:cs typeface="Centaur Now Caption" pitchFamily="2" charset="0"/>
              </a:rPr>
              <a:t>Egner, T., &amp; </a:t>
            </a:r>
            <a:r>
              <a:rPr lang="en-US" sz="1400" dirty="0" err="1">
                <a:latin typeface="Centaur Now Caption" pitchFamily="2" charset="0"/>
                <a:cs typeface="Centaur Now Caption" pitchFamily="2" charset="0"/>
              </a:rPr>
              <a:t>Gruzelier</a:t>
            </a:r>
            <a:r>
              <a:rPr lang="en-US" sz="1400" dirty="0">
                <a:latin typeface="Centaur Now Caption" pitchFamily="2" charset="0"/>
                <a:cs typeface="Centaur Now Caption" pitchFamily="2" charset="0"/>
              </a:rPr>
              <a:t>, J. H. (2004). The Temporal Dynamics of Electroencephalographic Responses to Alpha/Theta Neurofeedback Training in Healthy Subjects. Journal of Neurotherapy, 8(1), 43–57. </a:t>
            </a:r>
            <a:endParaRPr lang="it-IT" sz="1400" dirty="0">
              <a:latin typeface="Centaur Now Caption" pitchFamily="2" charset="0"/>
              <a:cs typeface="Centaur Now Captio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-2779" b="2779"/>
          <a:stretch>
            <a:fillRect/>
          </a:stretch>
        </p:blipFill>
        <p:spPr>
          <a:xfrm>
            <a:off x="-1" y="-228599"/>
            <a:ext cx="16255999" cy="83058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A2DE47-E50F-B771-BF1A-624816A27820}"/>
              </a:ext>
            </a:extLst>
          </p:cNvPr>
          <p:cNvSpPr txBox="1"/>
          <p:nvPr/>
        </p:nvSpPr>
        <p:spPr>
          <a:xfrm>
            <a:off x="279400" y="8189893"/>
            <a:ext cx="5715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i="0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Imperatori, C., Valenti, E. M., Della Marca, G., et al., (2017). Coping food </a:t>
            </a:r>
            <a:r>
              <a:rPr lang="it-IT" sz="1400" b="0" i="0" dirty="0" err="1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craving</a:t>
            </a:r>
            <a:r>
              <a:rPr lang="it-IT" sz="1400" b="0" i="0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 with </a:t>
            </a:r>
            <a:r>
              <a:rPr lang="it-IT" sz="1400" b="0" i="0" dirty="0" err="1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neurofeedback</a:t>
            </a:r>
            <a:r>
              <a:rPr lang="it-IT" sz="1400" b="0" i="0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. Evaluation of the </a:t>
            </a:r>
            <a:r>
              <a:rPr lang="it-IT" sz="1400" b="0" i="0" dirty="0" err="1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usefulness</a:t>
            </a:r>
            <a:r>
              <a:rPr lang="it-IT" sz="1400" b="0" i="0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 of alpha/theta training in a non-clinical sample. </a:t>
            </a:r>
            <a:r>
              <a:rPr lang="it-IT" sz="1400" b="0" i="1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International journal of </a:t>
            </a:r>
            <a:r>
              <a:rPr lang="it-IT" sz="1400" b="0" i="1" dirty="0" err="1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psychophysiology</a:t>
            </a:r>
            <a:r>
              <a:rPr lang="it-IT" sz="1400" b="0" i="1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 : official journal of the International Organization of </a:t>
            </a:r>
            <a:r>
              <a:rPr lang="it-IT" sz="1400" b="0" i="1" dirty="0" err="1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Psychophysiology</a:t>
            </a:r>
            <a:r>
              <a:rPr lang="it-IT" sz="1400" b="0" i="0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,</a:t>
            </a:r>
            <a:endParaRPr lang="it-IT" sz="1400" dirty="0">
              <a:latin typeface="Centaur Now Caption" pitchFamily="2" charset="0"/>
              <a:cs typeface="Centaur Now Caption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33F4B5D-915D-2DE1-7A7F-E08E93C62256}"/>
              </a:ext>
            </a:extLst>
          </p:cNvPr>
          <p:cNvSpPr txBox="1"/>
          <p:nvPr/>
        </p:nvSpPr>
        <p:spPr>
          <a:xfrm>
            <a:off x="10540998" y="8189895"/>
            <a:ext cx="5715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Codispoti, M., De 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Cesarei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, A., &amp; Ferrari, V. (2023). Alpha-band oscillations and emotion: A review of studies on picture perception. </a:t>
            </a:r>
            <a:r>
              <a:rPr lang="en-US" sz="1400" b="0" i="1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Psychophysiology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, </a:t>
            </a:r>
            <a:r>
              <a:rPr lang="en-US" sz="1400" b="0" i="1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60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Centaur Now Caption" pitchFamily="2" charset="0"/>
                <a:cs typeface="Centaur Now Caption" pitchFamily="2" charset="0"/>
              </a:rPr>
              <a:t>(12), e14438. https://doi.org/10.1111/psyp.14438</a:t>
            </a:r>
            <a:endParaRPr lang="it-IT" sz="1400" dirty="0">
              <a:latin typeface="Centaur Now Caption" pitchFamily="2" charset="0"/>
              <a:cs typeface="Centaur Now Captio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0836548-8375-43E9-93FB-1CB9C52E6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6251935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A7FCC57-9CD7-179F-191B-322356AA6EBA}"/>
              </a:ext>
            </a:extLst>
          </p:cNvPr>
          <p:cNvSpPr txBox="1"/>
          <p:nvPr/>
        </p:nvSpPr>
        <p:spPr>
          <a:xfrm>
            <a:off x="6250685" y="4038907"/>
            <a:ext cx="8430515" cy="12424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>
                <a:solidFill>
                  <a:schemeClr val="tx1"/>
                </a:solidFill>
                <a:latin typeface="Centaur Now Caption" pitchFamily="2" charset="0"/>
                <a:ea typeface="+mj-ea"/>
                <a:cs typeface="Centaur Now Caption" pitchFamily="2" charset="0"/>
              </a:rPr>
              <a:t>2. </a:t>
            </a:r>
            <a:r>
              <a:rPr lang="it-IT" sz="3400" kern="1200" dirty="0">
                <a:solidFill>
                  <a:schemeClr val="tx1"/>
                </a:solidFill>
                <a:latin typeface="Centaur Now Caption" pitchFamily="2" charset="0"/>
                <a:ea typeface="+mj-ea"/>
                <a:cs typeface="Centaur Now Caption" pitchFamily="2" charset="0"/>
              </a:rPr>
              <a:t>Il paziente inizia progressivamente a modulare le frequenze cerebrali target. Parallelamente, il feedback visivo si ricompone gradualmente.</a:t>
            </a:r>
            <a:endParaRPr lang="en-US" sz="3400" b="1" kern="1200" dirty="0">
              <a:solidFill>
                <a:schemeClr val="tx1"/>
              </a:solidFill>
              <a:latin typeface="Centaur Now Caption" pitchFamily="2" charset="0"/>
              <a:ea typeface="+mj-ea"/>
              <a:cs typeface="Centaur Now Caption" pitchFamily="2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6BBA1E5-1130-4B51-2262-B839ECCDEE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7167"/>
          <a:stretch>
            <a:fillRect/>
          </a:stretch>
        </p:blipFill>
        <p:spPr>
          <a:xfrm>
            <a:off x="0" y="6062092"/>
            <a:ext cx="5582794" cy="288576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A60ECFC-02BD-56E7-4042-885BC7F67F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062"/>
          <a:stretch>
            <a:fillRect/>
          </a:stretch>
        </p:blipFill>
        <p:spPr>
          <a:xfrm>
            <a:off x="-1" y="27708"/>
            <a:ext cx="5582794" cy="288576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7513C23-1BFD-97EB-7C7F-8829FDEE02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" b="4698"/>
          <a:stretch>
            <a:fillRect/>
          </a:stretch>
        </p:blipFill>
        <p:spPr>
          <a:xfrm>
            <a:off x="2309" y="3049456"/>
            <a:ext cx="5582794" cy="288576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CA2CC44-708C-AFB7-8398-8CAF851CD32E}"/>
              </a:ext>
            </a:extLst>
          </p:cNvPr>
          <p:cNvSpPr txBox="1"/>
          <p:nvPr/>
        </p:nvSpPr>
        <p:spPr>
          <a:xfrm>
            <a:off x="6276084" y="822160"/>
            <a:ext cx="8405115" cy="18077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>
                <a:solidFill>
                  <a:schemeClr val="tx1"/>
                </a:solidFill>
                <a:latin typeface="Centaur Now Caption" pitchFamily="2" charset="0"/>
                <a:ea typeface="+mj-ea"/>
                <a:cs typeface="Centaur Now Caption" pitchFamily="2" charset="0"/>
              </a:rPr>
              <a:t>1. </a:t>
            </a:r>
            <a:r>
              <a:rPr lang="it-IT" sz="3400" dirty="0">
                <a:latin typeface="Centaur Now Caption" pitchFamily="2" charset="0"/>
                <a:ea typeface="+mj-ea"/>
                <a:cs typeface="Centaur Now Caption" pitchFamily="2" charset="0"/>
              </a:rPr>
              <a:t>I</a:t>
            </a:r>
            <a:r>
              <a:rPr lang="it-IT" sz="3400" dirty="0">
                <a:latin typeface="Centaur Now Caption" pitchFamily="2" charset="0"/>
                <a:cs typeface="Centaur Now Caption" pitchFamily="2" charset="0"/>
              </a:rPr>
              <a:t>l paziente non ha ancora raggiunto lo stato di rilassamento richiesto; il pattern Alpha/Theta risulta non ottimale e il feedback visivo appare frammentato.</a:t>
            </a:r>
            <a:endParaRPr lang="en-US" sz="3400" b="1" kern="1200" dirty="0">
              <a:solidFill>
                <a:schemeClr val="tx1"/>
              </a:solidFill>
              <a:latin typeface="Centaur Now Caption" pitchFamily="2" charset="0"/>
              <a:ea typeface="+mj-ea"/>
              <a:cs typeface="Centaur Now Caption" pitchFamily="2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DA9749A-C0EF-AB51-2A39-46EB2E26B4D8}"/>
              </a:ext>
            </a:extLst>
          </p:cNvPr>
          <p:cNvSpPr txBox="1"/>
          <p:nvPr/>
        </p:nvSpPr>
        <p:spPr>
          <a:xfrm>
            <a:off x="6250684" y="7122206"/>
            <a:ext cx="8430516" cy="16404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>
                <a:solidFill>
                  <a:schemeClr val="tx1"/>
                </a:solidFill>
                <a:latin typeface="Centaur Now Caption" pitchFamily="2" charset="0"/>
                <a:ea typeface="+mj-ea"/>
                <a:cs typeface="Centaur Now Caption" pitchFamily="2" charset="0"/>
              </a:rPr>
              <a:t>3. </a:t>
            </a:r>
            <a:r>
              <a:rPr lang="it-IT" sz="3400" dirty="0">
                <a:latin typeface="Centaur Now Caption" pitchFamily="2" charset="0"/>
                <a:ea typeface="+mj-ea"/>
                <a:cs typeface="Centaur Now Caption" pitchFamily="2" charset="0"/>
              </a:rPr>
              <a:t>Il pattern Alpha/Theta raggiunge una configurazione più stabile e funzionale; il completamento dello stimolo visivo funge da rinforzo positivo, favorendo l’interiorizzazione dei pattern di autoregolazione.</a:t>
            </a:r>
            <a:endParaRPr lang="en-US" sz="3400" b="1" kern="1200" dirty="0">
              <a:solidFill>
                <a:schemeClr val="tx1"/>
              </a:solidFill>
              <a:latin typeface="Centaur Now Caption" pitchFamily="2" charset="0"/>
              <a:ea typeface="+mj-ea"/>
              <a:cs typeface="Centaur Now Capt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-7543" b="7543"/>
          <a:stretch>
            <a:fillRect/>
          </a:stretch>
        </p:blipFill>
        <p:spPr>
          <a:xfrm>
            <a:off x="0" y="-762000"/>
            <a:ext cx="16256000" cy="990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-7543" b="7543"/>
          <a:stretch>
            <a:fillRect/>
          </a:stretch>
        </p:blipFill>
        <p:spPr>
          <a:xfrm>
            <a:off x="0" y="-762000"/>
            <a:ext cx="16256000" cy="89154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38D1AB-1F0D-3CEA-CFA1-DB7012D726FB}"/>
              </a:ext>
            </a:extLst>
          </p:cNvPr>
          <p:cNvSpPr txBox="1"/>
          <p:nvPr/>
        </p:nvSpPr>
        <p:spPr>
          <a:xfrm>
            <a:off x="1574800" y="8153400"/>
            <a:ext cx="38327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i="0" dirty="0">
                <a:solidFill>
                  <a:srgbClr val="222222"/>
                </a:solidFill>
                <a:effectLst/>
                <a:latin typeface="Centaur Now Caption" pitchFamily="2" charset="0"/>
                <a:cs typeface="Centaur Now Caption" pitchFamily="2" charset="0"/>
              </a:rPr>
              <a:t>Schaefer, W. K., Maclennan, R. N., </a:t>
            </a:r>
            <a:r>
              <a:rPr lang="it-IT" sz="1400" b="0" i="0" dirty="0" err="1">
                <a:solidFill>
                  <a:srgbClr val="222222"/>
                </a:solidFill>
                <a:effectLst/>
                <a:latin typeface="Centaur Now Caption" pitchFamily="2" charset="0"/>
                <a:cs typeface="Centaur Now Caption" pitchFamily="2" charset="0"/>
              </a:rPr>
              <a:t>Yaholnitsky</a:t>
            </a:r>
            <a:r>
              <a:rPr lang="it-IT" sz="1400" b="0" i="0" dirty="0">
                <a:solidFill>
                  <a:srgbClr val="222222"/>
                </a:solidFill>
                <a:effectLst/>
                <a:latin typeface="Centaur Now Caption" pitchFamily="2" charset="0"/>
                <a:cs typeface="Centaur Now Caption" pitchFamily="2" charset="0"/>
              </a:rPr>
              <a:t>-Smith, S. A., &amp; Stover, E. D. (1998). </a:t>
            </a:r>
            <a:r>
              <a:rPr lang="it-IT" sz="1400" b="0" i="0" dirty="0" err="1">
                <a:solidFill>
                  <a:srgbClr val="222222"/>
                </a:solidFill>
                <a:effectLst/>
                <a:latin typeface="Centaur Now Caption" pitchFamily="2" charset="0"/>
                <a:cs typeface="Centaur Now Caption" pitchFamily="2" charset="0"/>
              </a:rPr>
              <a:t>Psychometric</a:t>
            </a:r>
            <a:r>
              <a:rPr lang="it-IT" sz="1400" b="0" i="0" dirty="0">
                <a:solidFill>
                  <a:srgbClr val="222222"/>
                </a:solidFill>
                <a:effectLst/>
                <a:latin typeface="Centaur Now Caption" pitchFamily="2" charset="0"/>
                <a:cs typeface="Centaur Now Caption" pitchFamily="2" charset="0"/>
              </a:rPr>
              <a:t> </a:t>
            </a:r>
            <a:r>
              <a:rPr lang="it-IT" sz="1400" b="0" i="0" dirty="0" err="1">
                <a:solidFill>
                  <a:srgbClr val="222222"/>
                </a:solidFill>
                <a:effectLst/>
                <a:latin typeface="Centaur Now Caption" pitchFamily="2" charset="0"/>
                <a:cs typeface="Centaur Now Caption" pitchFamily="2" charset="0"/>
              </a:rPr>
              <a:t>evaluation</a:t>
            </a:r>
            <a:r>
              <a:rPr lang="it-IT" sz="1400" b="0" i="0" dirty="0">
                <a:solidFill>
                  <a:srgbClr val="222222"/>
                </a:solidFill>
                <a:effectLst/>
                <a:latin typeface="Centaur Now Caption" pitchFamily="2" charset="0"/>
                <a:cs typeface="Centaur Now Caption" pitchFamily="2" charset="0"/>
              </a:rPr>
              <a:t> of the </a:t>
            </a:r>
            <a:r>
              <a:rPr lang="it-IT" sz="1400" b="0" i="0" dirty="0" err="1">
                <a:solidFill>
                  <a:srgbClr val="222222"/>
                </a:solidFill>
                <a:effectLst/>
                <a:latin typeface="Centaur Now Caption" pitchFamily="2" charset="0"/>
                <a:cs typeface="Centaur Now Caption" pitchFamily="2" charset="0"/>
              </a:rPr>
              <a:t>Eating</a:t>
            </a:r>
            <a:r>
              <a:rPr lang="it-IT" sz="1400" b="0" i="0" dirty="0">
                <a:solidFill>
                  <a:srgbClr val="222222"/>
                </a:solidFill>
                <a:effectLst/>
                <a:latin typeface="Centaur Now Caption" pitchFamily="2" charset="0"/>
                <a:cs typeface="Centaur Now Caption" pitchFamily="2" charset="0"/>
              </a:rPr>
              <a:t> Disorder Inventory (EDI) in a clinical group. </a:t>
            </a:r>
            <a:r>
              <a:rPr lang="it-IT" sz="1400" b="0" i="1" dirty="0" err="1">
                <a:solidFill>
                  <a:srgbClr val="222222"/>
                </a:solidFill>
                <a:effectLst/>
                <a:latin typeface="Centaur Now Caption" pitchFamily="2" charset="0"/>
                <a:cs typeface="Centaur Now Caption" pitchFamily="2" charset="0"/>
              </a:rPr>
              <a:t>Psychology</a:t>
            </a:r>
            <a:r>
              <a:rPr lang="it-IT" sz="1400" b="0" i="1" dirty="0">
                <a:solidFill>
                  <a:srgbClr val="222222"/>
                </a:solidFill>
                <a:effectLst/>
                <a:latin typeface="Centaur Now Caption" pitchFamily="2" charset="0"/>
                <a:cs typeface="Centaur Now Caption" pitchFamily="2" charset="0"/>
              </a:rPr>
              <a:t> and Health</a:t>
            </a:r>
            <a:r>
              <a:rPr lang="it-IT" sz="1400" b="0" i="0" dirty="0">
                <a:solidFill>
                  <a:srgbClr val="222222"/>
                </a:solidFill>
                <a:effectLst/>
                <a:latin typeface="Centaur Now Caption" pitchFamily="2" charset="0"/>
                <a:cs typeface="Centaur Now Caption" pitchFamily="2" charset="0"/>
              </a:rPr>
              <a:t>, </a:t>
            </a:r>
            <a:endParaRPr lang="it-IT" sz="1400" dirty="0">
              <a:latin typeface="Centaur Now Caption" pitchFamily="2" charset="0"/>
              <a:cs typeface="Centaur Now Caption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FD3A432-039D-A99D-537F-1599FC721086}"/>
              </a:ext>
            </a:extLst>
          </p:cNvPr>
          <p:cNvSpPr txBox="1"/>
          <p:nvPr/>
        </p:nvSpPr>
        <p:spPr>
          <a:xfrm>
            <a:off x="5754437" y="8209946"/>
            <a:ext cx="47471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222222"/>
                </a:solidFill>
                <a:effectLst/>
                <a:latin typeface="Centaur Now Caption" pitchFamily="2" charset="0"/>
                <a:cs typeface="Centaur Now Caption" pitchFamily="2" charset="0"/>
              </a:rPr>
              <a:t>Cuzzolaro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Centaur Now Caption" pitchFamily="2" charset="0"/>
                <a:cs typeface="Centaur Now Caption" pitchFamily="2" charset="0"/>
              </a:rPr>
              <a:t>, M., Vetrone, G., Marano, G., &amp; Garfinkel, P. (2006). The Body Uneasiness Test (BUT): development and validation of a new body image assessment scale.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Centaur Now Caption" pitchFamily="2" charset="0"/>
                <a:cs typeface="Centaur Now Caption" pitchFamily="2" charset="0"/>
              </a:rPr>
              <a:t>Eating and Weight Disorders-Studies on Anorexia, Bulimia and Obesity</a:t>
            </a:r>
            <a:endParaRPr lang="it-IT" sz="1400" dirty="0">
              <a:latin typeface="Centaur Now Caption" pitchFamily="2" charset="0"/>
              <a:cs typeface="Centaur Now Caption" pitchFamily="2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2097AF9-A883-230A-9F74-15FB9CA46EC8}"/>
              </a:ext>
            </a:extLst>
          </p:cNvPr>
          <p:cNvSpPr txBox="1"/>
          <p:nvPr/>
        </p:nvSpPr>
        <p:spPr>
          <a:xfrm>
            <a:off x="10848474" y="8209946"/>
            <a:ext cx="38327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latin typeface="Centaur Now Caption" pitchFamily="2" charset="0"/>
                <a:cs typeface="Centaur Now Caption" pitchFamily="2" charset="0"/>
              </a:rPr>
              <a:t>Gormally, J. I. M., Black, S., Daston, S., &amp; Rardin, D. (1982). The assessment of binge eating severity among obese persons.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Centaur Now Caption" pitchFamily="2" charset="0"/>
                <a:cs typeface="Centaur Now Caption" pitchFamily="2" charset="0"/>
              </a:rPr>
              <a:t>Addictive behaviors</a:t>
            </a:r>
            <a:endParaRPr lang="it-IT" sz="1400" dirty="0">
              <a:latin typeface="Centaur Now Caption" pitchFamily="2" charset="0"/>
              <a:cs typeface="Centaur Now Caption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9146</TotalTime>
  <Words>1597</Words>
  <Application>Microsoft Office PowerPoint</Application>
  <PresentationFormat>Personalizzato</PresentationFormat>
  <Paragraphs>50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Centaur Now Caption</vt:lpstr>
      <vt:lpstr>Office Theme</vt:lpstr>
      <vt:lpstr>Efficacia del Neurofeedback nei pazienti Post-Chirurgia Bariatrica Uno studio pilota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HP</dc:creator>
  <cp:lastModifiedBy>Claudia Scaramuzzino</cp:lastModifiedBy>
  <cp:revision>2</cp:revision>
  <dcterms:created xsi:type="dcterms:W3CDTF">2006-08-16T00:00:00Z</dcterms:created>
  <dcterms:modified xsi:type="dcterms:W3CDTF">2026-06-08T10:38:05Z</dcterms:modified>
</cp:coreProperties>
</file>